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6" r:id="rId6"/>
    <p:sldId id="277" r:id="rId7"/>
    <p:sldId id="286" r:id="rId8"/>
    <p:sldId id="284" r:id="rId9"/>
    <p:sldId id="280" r:id="rId10"/>
    <p:sldId id="293" r:id="rId11"/>
    <p:sldId id="283" r:id="rId12"/>
    <p:sldId id="287" r:id="rId13"/>
    <p:sldId id="279" r:id="rId14"/>
    <p:sldId id="285" r:id="rId15"/>
    <p:sldId id="288" r:id="rId16"/>
    <p:sldId id="289" r:id="rId17"/>
    <p:sldId id="290" r:id="rId18"/>
    <p:sldId id="291" r:id="rId19"/>
    <p:sldId id="282" r:id="rId20"/>
    <p:sldId id="281" r:id="rId21"/>
    <p:sldId id="292" r:id="rId22"/>
    <p:sldId id="27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924747-7468-6A78-1509-09DDBD879A63}" v="320" dt="2026-04-13T19:37:43.413"/>
    <p1510:client id="{FF8F79CE-2B86-AE16-4689-78A5D88EEEE0}" v="62" dt="2026-04-14T08:43:21.5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4" d="100"/>
          <a:sy n="74" d="100"/>
        </p:scale>
        <p:origin x="1042" y="2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Smith" userId="S::n.smith@st-marks.hants.sch.uk::f86efcac-398b-4f7d-92aa-6b8b1f4da9f3" providerId="AD" clId="Web-{FF8F79CE-2B86-AE16-4689-78A5D88EEEE0}"/>
    <pc:docChg chg="modSld">
      <pc:chgData name="N Smith" userId="S::n.smith@st-marks.hants.sch.uk::f86efcac-398b-4f7d-92aa-6b8b1f4da9f3" providerId="AD" clId="Web-{FF8F79CE-2B86-AE16-4689-78A5D88EEEE0}" dt="2026-04-14T08:43:21.579" v="61" actId="20577"/>
      <pc:docMkLst>
        <pc:docMk/>
      </pc:docMkLst>
      <pc:sldChg chg="modSp">
        <pc:chgData name="N Smith" userId="S::n.smith@st-marks.hants.sch.uk::f86efcac-398b-4f7d-92aa-6b8b1f4da9f3" providerId="AD" clId="Web-{FF8F79CE-2B86-AE16-4689-78A5D88EEEE0}" dt="2026-04-14T08:43:21.579" v="61" actId="20577"/>
        <pc:sldMkLst>
          <pc:docMk/>
          <pc:sldMk cId="2754257300" sldId="277"/>
        </pc:sldMkLst>
        <pc:spChg chg="mod">
          <ac:chgData name="N Smith" userId="S::n.smith@st-marks.hants.sch.uk::f86efcac-398b-4f7d-92aa-6b8b1f4da9f3" providerId="AD" clId="Web-{FF8F79CE-2B86-AE16-4689-78A5D88EEEE0}" dt="2026-04-14T08:43:21.579" v="61" actId="20577"/>
          <ac:spMkLst>
            <pc:docMk/>
            <pc:sldMk cId="2754257300" sldId="277"/>
            <ac:spMk id="3" creationId="{00000000-0000-0000-0000-000000000000}"/>
          </ac:spMkLst>
        </pc:spChg>
      </pc:sldChg>
    </pc:docChg>
  </pc:docChgLst>
  <pc:docChgLst>
    <pc:chgData name="N Smith" userId="S::n.smith@st-marks.hants.sch.uk::f86efcac-398b-4f7d-92aa-6b8b1f4da9f3" providerId="AD" clId="Web-{8B924747-7468-6A78-1509-09DDBD879A63}"/>
    <pc:docChg chg="addSld delSld modSld sldOrd">
      <pc:chgData name="N Smith" userId="S::n.smith@st-marks.hants.sch.uk::f86efcac-398b-4f7d-92aa-6b8b1f4da9f3" providerId="AD" clId="Web-{8B924747-7468-6A78-1509-09DDBD879A63}" dt="2026-04-13T19:37:43.413" v="287" actId="1076"/>
      <pc:docMkLst>
        <pc:docMk/>
      </pc:docMkLst>
      <pc:sldChg chg="del">
        <pc:chgData name="N Smith" userId="S::n.smith@st-marks.hants.sch.uk::f86efcac-398b-4f7d-92aa-6b8b1f4da9f3" providerId="AD" clId="Web-{8B924747-7468-6A78-1509-09DDBD879A63}" dt="2026-04-13T19:08:48.314" v="13"/>
        <pc:sldMkLst>
          <pc:docMk/>
          <pc:sldMk cId="90031091" sldId="262"/>
        </pc:sldMkLst>
      </pc:sldChg>
      <pc:sldChg chg="del">
        <pc:chgData name="N Smith" userId="S::n.smith@st-marks.hants.sch.uk::f86efcac-398b-4f7d-92aa-6b8b1f4da9f3" providerId="AD" clId="Web-{8B924747-7468-6A78-1509-09DDBD879A63}" dt="2026-04-13T19:08:47.079" v="12"/>
        <pc:sldMkLst>
          <pc:docMk/>
          <pc:sldMk cId="1324041043" sldId="263"/>
        </pc:sldMkLst>
      </pc:sldChg>
      <pc:sldChg chg="del">
        <pc:chgData name="N Smith" userId="S::n.smith@st-marks.hants.sch.uk::f86efcac-398b-4f7d-92aa-6b8b1f4da9f3" providerId="AD" clId="Web-{8B924747-7468-6A78-1509-09DDBD879A63}" dt="2026-04-13T19:08:45.860" v="11"/>
        <pc:sldMkLst>
          <pc:docMk/>
          <pc:sldMk cId="2430875601" sldId="264"/>
        </pc:sldMkLst>
      </pc:sldChg>
      <pc:sldChg chg="del">
        <pc:chgData name="N Smith" userId="S::n.smith@st-marks.hants.sch.uk::f86efcac-398b-4f7d-92aa-6b8b1f4da9f3" providerId="AD" clId="Web-{8B924747-7468-6A78-1509-09DDBD879A63}" dt="2026-04-13T19:08:33.766" v="0"/>
        <pc:sldMkLst>
          <pc:docMk/>
          <pc:sldMk cId="4219716037" sldId="265"/>
        </pc:sldMkLst>
      </pc:sldChg>
      <pc:sldChg chg="del">
        <pc:chgData name="N Smith" userId="S::n.smith@st-marks.hants.sch.uk::f86efcac-398b-4f7d-92aa-6b8b1f4da9f3" providerId="AD" clId="Web-{8B924747-7468-6A78-1509-09DDBD879A63}" dt="2026-04-13T19:08:36.766" v="3"/>
        <pc:sldMkLst>
          <pc:docMk/>
          <pc:sldMk cId="2430594684" sldId="266"/>
        </pc:sldMkLst>
      </pc:sldChg>
      <pc:sldChg chg="del">
        <pc:chgData name="N Smith" userId="S::n.smith@st-marks.hants.sch.uk::f86efcac-398b-4f7d-92aa-6b8b1f4da9f3" providerId="AD" clId="Web-{8B924747-7468-6A78-1509-09DDBD879A63}" dt="2026-04-13T19:08:39.985" v="6"/>
        <pc:sldMkLst>
          <pc:docMk/>
          <pc:sldMk cId="766731994" sldId="267"/>
        </pc:sldMkLst>
      </pc:sldChg>
      <pc:sldChg chg="del">
        <pc:chgData name="N Smith" userId="S::n.smith@st-marks.hants.sch.uk::f86efcac-398b-4f7d-92aa-6b8b1f4da9f3" providerId="AD" clId="Web-{8B924747-7468-6A78-1509-09DDBD879A63}" dt="2026-04-13T19:08:42.251" v="8"/>
        <pc:sldMkLst>
          <pc:docMk/>
          <pc:sldMk cId="4221489241" sldId="268"/>
        </pc:sldMkLst>
      </pc:sldChg>
      <pc:sldChg chg="del">
        <pc:chgData name="N Smith" userId="S::n.smith@st-marks.hants.sch.uk::f86efcac-398b-4f7d-92aa-6b8b1f4da9f3" providerId="AD" clId="Web-{8B924747-7468-6A78-1509-09DDBD879A63}" dt="2026-04-13T19:08:35.563" v="2"/>
        <pc:sldMkLst>
          <pc:docMk/>
          <pc:sldMk cId="3272241512" sldId="269"/>
        </pc:sldMkLst>
      </pc:sldChg>
      <pc:sldChg chg="del">
        <pc:chgData name="N Smith" userId="S::n.smith@st-marks.hants.sch.uk::f86efcac-398b-4f7d-92aa-6b8b1f4da9f3" providerId="AD" clId="Web-{8B924747-7468-6A78-1509-09DDBD879A63}" dt="2026-04-13T19:08:44.892" v="10"/>
        <pc:sldMkLst>
          <pc:docMk/>
          <pc:sldMk cId="2187296853" sldId="270"/>
        </pc:sldMkLst>
      </pc:sldChg>
      <pc:sldChg chg="del">
        <pc:chgData name="N Smith" userId="S::n.smith@st-marks.hants.sch.uk::f86efcac-398b-4f7d-92aa-6b8b1f4da9f3" providerId="AD" clId="Web-{8B924747-7468-6A78-1509-09DDBD879A63}" dt="2026-04-13T19:08:35.016" v="1"/>
        <pc:sldMkLst>
          <pc:docMk/>
          <pc:sldMk cId="3940043466" sldId="271"/>
        </pc:sldMkLst>
      </pc:sldChg>
      <pc:sldChg chg="del">
        <pc:chgData name="N Smith" userId="S::n.smith@st-marks.hants.sch.uk::f86efcac-398b-4f7d-92aa-6b8b1f4da9f3" providerId="AD" clId="Web-{8B924747-7468-6A78-1509-09DDBD879A63}" dt="2026-04-13T19:08:38.813" v="5"/>
        <pc:sldMkLst>
          <pc:docMk/>
          <pc:sldMk cId="3837920610" sldId="272"/>
        </pc:sldMkLst>
      </pc:sldChg>
      <pc:sldChg chg="del">
        <pc:chgData name="N Smith" userId="S::n.smith@st-marks.hants.sch.uk::f86efcac-398b-4f7d-92aa-6b8b1f4da9f3" providerId="AD" clId="Web-{8B924747-7468-6A78-1509-09DDBD879A63}" dt="2026-04-13T19:08:49.378" v="14"/>
        <pc:sldMkLst>
          <pc:docMk/>
          <pc:sldMk cId="2234704840" sldId="273"/>
        </pc:sldMkLst>
      </pc:sldChg>
      <pc:sldChg chg="del">
        <pc:chgData name="N Smith" userId="S::n.smith@st-marks.hants.sch.uk::f86efcac-398b-4f7d-92aa-6b8b1f4da9f3" providerId="AD" clId="Web-{8B924747-7468-6A78-1509-09DDBD879A63}" dt="2026-04-13T19:08:43.673" v="9"/>
        <pc:sldMkLst>
          <pc:docMk/>
          <pc:sldMk cId="1189286048" sldId="274"/>
        </pc:sldMkLst>
      </pc:sldChg>
      <pc:sldChg chg="del">
        <pc:chgData name="N Smith" userId="S::n.smith@st-marks.hants.sch.uk::f86efcac-398b-4f7d-92aa-6b8b1f4da9f3" providerId="AD" clId="Web-{8B924747-7468-6A78-1509-09DDBD879A63}" dt="2026-04-13T19:08:37.970" v="4"/>
        <pc:sldMkLst>
          <pc:docMk/>
          <pc:sldMk cId="2195237763" sldId="275"/>
        </pc:sldMkLst>
      </pc:sldChg>
      <pc:sldChg chg="del">
        <pc:chgData name="N Smith" userId="S::n.smith@st-marks.hants.sch.uk::f86efcac-398b-4f7d-92aa-6b8b1f4da9f3" providerId="AD" clId="Web-{8B924747-7468-6A78-1509-09DDBD879A63}" dt="2026-04-13T19:08:41.142" v="7"/>
        <pc:sldMkLst>
          <pc:docMk/>
          <pc:sldMk cId="2547016605" sldId="276"/>
        </pc:sldMkLst>
      </pc:sldChg>
      <pc:sldChg chg="modSp">
        <pc:chgData name="N Smith" userId="S::n.smith@st-marks.hants.sch.uk::f86efcac-398b-4f7d-92aa-6b8b1f4da9f3" providerId="AD" clId="Web-{8B924747-7468-6A78-1509-09DDBD879A63}" dt="2026-04-13T19:09:36.236" v="20" actId="20577"/>
        <pc:sldMkLst>
          <pc:docMk/>
          <pc:sldMk cId="1783204120" sldId="278"/>
        </pc:sldMkLst>
        <pc:spChg chg="mod">
          <ac:chgData name="N Smith" userId="S::n.smith@st-marks.hants.sch.uk::f86efcac-398b-4f7d-92aa-6b8b1f4da9f3" providerId="AD" clId="Web-{8B924747-7468-6A78-1509-09DDBD879A63}" dt="2026-04-13T19:09:30.142" v="18" actId="20577"/>
          <ac:spMkLst>
            <pc:docMk/>
            <pc:sldMk cId="1783204120" sldId="278"/>
            <ac:spMk id="2" creationId="{6A6DF2D9-113B-A8BC-4AD6-145F3BCA2938}"/>
          </ac:spMkLst>
        </pc:spChg>
        <pc:spChg chg="mod">
          <ac:chgData name="N Smith" userId="S::n.smith@st-marks.hants.sch.uk::f86efcac-398b-4f7d-92aa-6b8b1f4da9f3" providerId="AD" clId="Web-{8B924747-7468-6A78-1509-09DDBD879A63}" dt="2026-04-13T19:09:36.236" v="20" actId="20577"/>
          <ac:spMkLst>
            <pc:docMk/>
            <pc:sldMk cId="1783204120" sldId="278"/>
            <ac:spMk id="5" creationId="{0F97D48D-0CDC-BA59-B20E-01C3E15DAA8C}"/>
          </ac:spMkLst>
        </pc:spChg>
      </pc:sldChg>
      <pc:sldChg chg="add">
        <pc:chgData name="N Smith" userId="S::n.smith@st-marks.hants.sch.uk::f86efcac-398b-4f7d-92aa-6b8b1f4da9f3" providerId="AD" clId="Web-{8B924747-7468-6A78-1509-09DDBD879A63}" dt="2026-04-13T19:09:58.443" v="21"/>
        <pc:sldMkLst>
          <pc:docMk/>
          <pc:sldMk cId="2833534686" sldId="279"/>
        </pc:sldMkLst>
      </pc:sldChg>
      <pc:sldChg chg="modSp add ord">
        <pc:chgData name="N Smith" userId="S::n.smith@st-marks.hants.sch.uk::f86efcac-398b-4f7d-92aa-6b8b1f4da9f3" providerId="AD" clId="Web-{8B924747-7468-6A78-1509-09DDBD879A63}" dt="2026-04-13T19:25:11.899" v="149" actId="14100"/>
        <pc:sldMkLst>
          <pc:docMk/>
          <pc:sldMk cId="2967273028" sldId="280"/>
        </pc:sldMkLst>
        <pc:spChg chg="mod">
          <ac:chgData name="N Smith" userId="S::n.smith@st-marks.hants.sch.uk::f86efcac-398b-4f7d-92aa-6b8b1f4da9f3" providerId="AD" clId="Web-{8B924747-7468-6A78-1509-09DDBD879A63}" dt="2026-04-13T19:25:01.727" v="145" actId="20577"/>
          <ac:spMkLst>
            <pc:docMk/>
            <pc:sldMk cId="2967273028" sldId="280"/>
            <ac:spMk id="9" creationId="{00000000-0000-0000-0000-000000000000}"/>
          </ac:spMkLst>
        </pc:spChg>
        <pc:spChg chg="mod">
          <ac:chgData name="N Smith" userId="S::n.smith@st-marks.hants.sch.uk::f86efcac-398b-4f7d-92aa-6b8b1f4da9f3" providerId="AD" clId="Web-{8B924747-7468-6A78-1509-09DDBD879A63}" dt="2026-04-13T19:24:40.101" v="142" actId="20577"/>
          <ac:spMkLst>
            <pc:docMk/>
            <pc:sldMk cId="2967273028" sldId="280"/>
            <ac:spMk id="14" creationId="{00000000-0000-0000-0000-000000000000}"/>
          </ac:spMkLst>
        </pc:spChg>
        <pc:spChg chg="mod">
          <ac:chgData name="N Smith" userId="S::n.smith@st-marks.hants.sch.uk::f86efcac-398b-4f7d-92aa-6b8b1f4da9f3" providerId="AD" clId="Web-{8B924747-7468-6A78-1509-09DDBD879A63}" dt="2026-04-13T19:25:11.899" v="149" actId="14100"/>
          <ac:spMkLst>
            <pc:docMk/>
            <pc:sldMk cId="2967273028" sldId="280"/>
            <ac:spMk id="22" creationId="{00000000-0000-0000-0000-000000000000}"/>
          </ac:spMkLst>
        </pc:spChg>
      </pc:sldChg>
      <pc:sldChg chg="add ord">
        <pc:chgData name="N Smith" userId="S::n.smith@st-marks.hants.sch.uk::f86efcac-398b-4f7d-92aa-6b8b1f4da9f3" providerId="AD" clId="Web-{8B924747-7468-6A78-1509-09DDBD879A63}" dt="2026-04-13T19:18:51.857" v="44"/>
        <pc:sldMkLst>
          <pc:docMk/>
          <pc:sldMk cId="2015457811" sldId="281"/>
        </pc:sldMkLst>
      </pc:sldChg>
      <pc:sldChg chg="add">
        <pc:chgData name="N Smith" userId="S::n.smith@st-marks.hants.sch.uk::f86efcac-398b-4f7d-92aa-6b8b1f4da9f3" providerId="AD" clId="Web-{8B924747-7468-6A78-1509-09DDBD879A63}" dt="2026-04-13T19:11:02.069" v="24"/>
        <pc:sldMkLst>
          <pc:docMk/>
          <pc:sldMk cId="1216123466" sldId="282"/>
        </pc:sldMkLst>
      </pc:sldChg>
      <pc:sldChg chg="add ord">
        <pc:chgData name="N Smith" userId="S::n.smith@st-marks.hants.sch.uk::f86efcac-398b-4f7d-92aa-6b8b1f4da9f3" providerId="AD" clId="Web-{8B924747-7468-6A78-1509-09DDBD879A63}" dt="2026-04-13T19:18:05.807" v="41"/>
        <pc:sldMkLst>
          <pc:docMk/>
          <pc:sldMk cId="2151475036" sldId="283"/>
        </pc:sldMkLst>
      </pc:sldChg>
      <pc:sldChg chg="modSp add ord">
        <pc:chgData name="N Smith" userId="S::n.smith@st-marks.hants.sch.uk::f86efcac-398b-4f7d-92aa-6b8b1f4da9f3" providerId="AD" clId="Web-{8B924747-7468-6A78-1509-09DDBD879A63}" dt="2026-04-13T19:24:00.741" v="130" actId="20577"/>
        <pc:sldMkLst>
          <pc:docMk/>
          <pc:sldMk cId="3198119249" sldId="284"/>
        </pc:sldMkLst>
        <pc:spChg chg="mod">
          <ac:chgData name="N Smith" userId="S::n.smith@st-marks.hants.sch.uk::f86efcac-398b-4f7d-92aa-6b8b1f4da9f3" providerId="AD" clId="Web-{8B924747-7468-6A78-1509-09DDBD879A63}" dt="2026-04-13T19:22:23.833" v="92" actId="14100"/>
          <ac:spMkLst>
            <pc:docMk/>
            <pc:sldMk cId="3198119249" sldId="284"/>
            <ac:spMk id="7" creationId="{00000000-0000-0000-0000-000000000000}"/>
          </ac:spMkLst>
        </pc:spChg>
        <pc:spChg chg="mod">
          <ac:chgData name="N Smith" userId="S::n.smith@st-marks.hants.sch.uk::f86efcac-398b-4f7d-92aa-6b8b1f4da9f3" providerId="AD" clId="Web-{8B924747-7468-6A78-1509-09DDBD879A63}" dt="2026-04-13T19:24:00.741" v="130" actId="20577"/>
          <ac:spMkLst>
            <pc:docMk/>
            <pc:sldMk cId="3198119249" sldId="284"/>
            <ac:spMk id="16" creationId="{00000000-0000-0000-0000-000000000000}"/>
          </ac:spMkLst>
        </pc:spChg>
      </pc:sldChg>
      <pc:sldChg chg="add">
        <pc:chgData name="N Smith" userId="S::n.smith@st-marks.hants.sch.uk::f86efcac-398b-4f7d-92aa-6b8b1f4da9f3" providerId="AD" clId="Web-{8B924747-7468-6A78-1509-09DDBD879A63}" dt="2026-04-13T19:12:17.556" v="27"/>
        <pc:sldMkLst>
          <pc:docMk/>
          <pc:sldMk cId="1163963406" sldId="285"/>
        </pc:sldMkLst>
      </pc:sldChg>
      <pc:sldChg chg="modSp add ord">
        <pc:chgData name="N Smith" userId="S::n.smith@st-marks.hants.sch.uk::f86efcac-398b-4f7d-92aa-6b8b1f4da9f3" providerId="AD" clId="Web-{8B924747-7468-6A78-1509-09DDBD879A63}" dt="2026-04-13T19:21:17.362" v="72" actId="20577"/>
        <pc:sldMkLst>
          <pc:docMk/>
          <pc:sldMk cId="1963508382" sldId="286"/>
        </pc:sldMkLst>
        <pc:spChg chg="mod">
          <ac:chgData name="N Smith" userId="S::n.smith@st-marks.hants.sch.uk::f86efcac-398b-4f7d-92aa-6b8b1f4da9f3" providerId="AD" clId="Web-{8B924747-7468-6A78-1509-09DDBD879A63}" dt="2026-04-13T19:21:17.362" v="72" actId="20577"/>
          <ac:spMkLst>
            <pc:docMk/>
            <pc:sldMk cId="1963508382" sldId="286"/>
            <ac:spMk id="10" creationId="{00000000-0000-0000-0000-000000000000}"/>
          </ac:spMkLst>
        </pc:spChg>
      </pc:sldChg>
      <pc:sldChg chg="modSp add ord">
        <pc:chgData name="N Smith" userId="S::n.smith@st-marks.hants.sch.uk::f86efcac-398b-4f7d-92aa-6b8b1f4da9f3" providerId="AD" clId="Web-{8B924747-7468-6A78-1509-09DDBD879A63}" dt="2026-04-13T19:20:44.205" v="69" actId="20577"/>
        <pc:sldMkLst>
          <pc:docMk/>
          <pc:sldMk cId="3901770013" sldId="287"/>
        </pc:sldMkLst>
        <pc:spChg chg="mod">
          <ac:chgData name="N Smith" userId="S::n.smith@st-marks.hants.sch.uk::f86efcac-398b-4f7d-92aa-6b8b1f4da9f3" providerId="AD" clId="Web-{8B924747-7468-6A78-1509-09DDBD879A63}" dt="2026-04-13T19:20:15.594" v="58" actId="20577"/>
          <ac:spMkLst>
            <pc:docMk/>
            <pc:sldMk cId="3901770013" sldId="287"/>
            <ac:spMk id="7" creationId="{00000000-0000-0000-0000-000000000000}"/>
          </ac:spMkLst>
        </pc:spChg>
        <pc:spChg chg="mod">
          <ac:chgData name="N Smith" userId="S::n.smith@st-marks.hants.sch.uk::f86efcac-398b-4f7d-92aa-6b8b1f4da9f3" providerId="AD" clId="Web-{8B924747-7468-6A78-1509-09DDBD879A63}" dt="2026-04-13T19:20:44.205" v="69" actId="20577"/>
          <ac:spMkLst>
            <pc:docMk/>
            <pc:sldMk cId="3901770013" sldId="287"/>
            <ac:spMk id="8" creationId="{00000000-0000-0000-0000-000000000000}"/>
          </ac:spMkLst>
        </pc:spChg>
        <pc:spChg chg="mod">
          <ac:chgData name="N Smith" userId="S::n.smith@st-marks.hants.sch.uk::f86efcac-398b-4f7d-92aa-6b8b1f4da9f3" providerId="AD" clId="Web-{8B924747-7468-6A78-1509-09DDBD879A63}" dt="2026-04-13T19:20:32.454" v="64" actId="20577"/>
          <ac:spMkLst>
            <pc:docMk/>
            <pc:sldMk cId="3901770013" sldId="287"/>
            <ac:spMk id="9" creationId="{00000000-0000-0000-0000-000000000000}"/>
          </ac:spMkLst>
        </pc:spChg>
      </pc:sldChg>
      <pc:sldChg chg="modSp add ord">
        <pc:chgData name="N Smith" userId="S::n.smith@st-marks.hants.sch.uk::f86efcac-398b-4f7d-92aa-6b8b1f4da9f3" providerId="AD" clId="Web-{8B924747-7468-6A78-1509-09DDBD879A63}" dt="2026-04-13T19:32:01.985" v="217" actId="20577"/>
        <pc:sldMkLst>
          <pc:docMk/>
          <pc:sldMk cId="2358399629" sldId="288"/>
        </pc:sldMkLst>
        <pc:spChg chg="mod">
          <ac:chgData name="N Smith" userId="S::n.smith@st-marks.hants.sch.uk::f86efcac-398b-4f7d-92aa-6b8b1f4da9f3" providerId="AD" clId="Web-{8B924747-7468-6A78-1509-09DDBD879A63}" dt="2026-04-13T19:32:01.985" v="217" actId="20577"/>
          <ac:spMkLst>
            <pc:docMk/>
            <pc:sldMk cId="2358399629" sldId="288"/>
            <ac:spMk id="22" creationId="{00000000-0000-0000-0000-000000000000}"/>
          </ac:spMkLst>
        </pc:spChg>
        <pc:spChg chg="mod">
          <ac:chgData name="N Smith" userId="S::n.smith@st-marks.hants.sch.uk::f86efcac-398b-4f7d-92aa-6b8b1f4da9f3" providerId="AD" clId="Web-{8B924747-7468-6A78-1509-09DDBD879A63}" dt="2026-04-13T19:30:48.937" v="198" actId="20577"/>
          <ac:spMkLst>
            <pc:docMk/>
            <pc:sldMk cId="2358399629" sldId="288"/>
            <ac:spMk id="30" creationId="{00000000-0000-0000-0000-000000000000}"/>
          </ac:spMkLst>
        </pc:spChg>
      </pc:sldChg>
      <pc:sldChg chg="modSp add ord">
        <pc:chgData name="N Smith" userId="S::n.smith@st-marks.hants.sch.uk::f86efcac-398b-4f7d-92aa-6b8b1f4da9f3" providerId="AD" clId="Web-{8B924747-7468-6A78-1509-09DDBD879A63}" dt="2026-04-13T19:32:25.581" v="221" actId="20577"/>
        <pc:sldMkLst>
          <pc:docMk/>
          <pc:sldMk cId="2216301549" sldId="289"/>
        </pc:sldMkLst>
        <pc:spChg chg="mod">
          <ac:chgData name="N Smith" userId="S::n.smith@st-marks.hants.sch.uk::f86efcac-398b-4f7d-92aa-6b8b1f4da9f3" providerId="AD" clId="Web-{8B924747-7468-6A78-1509-09DDBD879A63}" dt="2026-04-13T19:32:25.581" v="221" actId="20577"/>
          <ac:spMkLst>
            <pc:docMk/>
            <pc:sldMk cId="2216301549" sldId="289"/>
            <ac:spMk id="15" creationId="{00000000-0000-0000-0000-000000000000}"/>
          </ac:spMkLst>
        </pc:spChg>
      </pc:sldChg>
      <pc:sldChg chg="addSp modSp add">
        <pc:chgData name="N Smith" userId="S::n.smith@st-marks.hants.sch.uk::f86efcac-398b-4f7d-92aa-6b8b1f4da9f3" providerId="AD" clId="Web-{8B924747-7468-6A78-1509-09DDBD879A63}" dt="2026-04-13T19:34:30.247" v="255" actId="20577"/>
        <pc:sldMkLst>
          <pc:docMk/>
          <pc:sldMk cId="3849243329" sldId="290"/>
        </pc:sldMkLst>
        <pc:spChg chg="add">
          <ac:chgData name="N Smith" userId="S::n.smith@st-marks.hants.sch.uk::f86efcac-398b-4f7d-92aa-6b8b1f4da9f3" providerId="AD" clId="Web-{8B924747-7468-6A78-1509-09DDBD879A63}" dt="2026-04-13T19:33:08.726" v="222"/>
          <ac:spMkLst>
            <pc:docMk/>
            <pc:sldMk cId="3849243329" sldId="290"/>
            <ac:spMk id="3" creationId="{6C57D28F-0F53-9127-2AFC-FC390C463601}"/>
          </ac:spMkLst>
        </pc:spChg>
        <pc:spChg chg="add mod">
          <ac:chgData name="N Smith" userId="S::n.smith@st-marks.hants.sch.uk::f86efcac-398b-4f7d-92aa-6b8b1f4da9f3" providerId="AD" clId="Web-{8B924747-7468-6A78-1509-09DDBD879A63}" dt="2026-04-13T19:34:30.247" v="255" actId="20577"/>
          <ac:spMkLst>
            <pc:docMk/>
            <pc:sldMk cId="3849243329" sldId="290"/>
            <ac:spMk id="5" creationId="{50FE876C-FC1B-8AAA-8C9A-AFF938F9BFC3}"/>
          </ac:spMkLst>
        </pc:spChg>
      </pc:sldChg>
      <pc:sldChg chg="modSp add ord">
        <pc:chgData name="N Smith" userId="S::n.smith@st-marks.hants.sch.uk::f86efcac-398b-4f7d-92aa-6b8b1f4da9f3" providerId="AD" clId="Web-{8B924747-7468-6A78-1509-09DDBD879A63}" dt="2026-04-13T19:36:34.597" v="283" actId="20577"/>
        <pc:sldMkLst>
          <pc:docMk/>
          <pc:sldMk cId="3656249375" sldId="291"/>
        </pc:sldMkLst>
        <pc:spChg chg="mod">
          <ac:chgData name="N Smith" userId="S::n.smith@st-marks.hants.sch.uk::f86efcac-398b-4f7d-92aa-6b8b1f4da9f3" providerId="AD" clId="Web-{8B924747-7468-6A78-1509-09DDBD879A63}" dt="2026-04-13T19:36:34.597" v="283" actId="20577"/>
          <ac:spMkLst>
            <pc:docMk/>
            <pc:sldMk cId="3656249375" sldId="291"/>
            <ac:spMk id="6" creationId="{00000000-0000-0000-0000-000000000000}"/>
          </ac:spMkLst>
        </pc:spChg>
        <pc:spChg chg="mod">
          <ac:chgData name="N Smith" userId="S::n.smith@st-marks.hants.sch.uk::f86efcac-398b-4f7d-92aa-6b8b1f4da9f3" providerId="AD" clId="Web-{8B924747-7468-6A78-1509-09DDBD879A63}" dt="2026-04-13T19:36:19.753" v="277" actId="20577"/>
          <ac:spMkLst>
            <pc:docMk/>
            <pc:sldMk cId="3656249375" sldId="291"/>
            <ac:spMk id="7" creationId="{00000000-0000-0000-0000-000000000000}"/>
          </ac:spMkLst>
        </pc:spChg>
      </pc:sldChg>
      <pc:sldChg chg="modSp add ord">
        <pc:chgData name="N Smith" userId="S::n.smith@st-marks.hants.sch.uk::f86efcac-398b-4f7d-92aa-6b8b1f4da9f3" providerId="AD" clId="Web-{8B924747-7468-6A78-1509-09DDBD879A63}" dt="2026-04-13T19:37:43.413" v="287" actId="1076"/>
        <pc:sldMkLst>
          <pc:docMk/>
          <pc:sldMk cId="1704698704" sldId="292"/>
        </pc:sldMkLst>
        <pc:spChg chg="mod">
          <ac:chgData name="N Smith" userId="S::n.smith@st-marks.hants.sch.uk::f86efcac-398b-4f7d-92aa-6b8b1f4da9f3" providerId="AD" clId="Web-{8B924747-7468-6A78-1509-09DDBD879A63}" dt="2026-04-13T19:37:42.084" v="286" actId="20577"/>
          <ac:spMkLst>
            <pc:docMk/>
            <pc:sldMk cId="1704698704" sldId="292"/>
            <ac:spMk id="30" creationId="{00000000-0000-0000-0000-000000000000}"/>
          </ac:spMkLst>
        </pc:spChg>
        <pc:spChg chg="mod">
          <ac:chgData name="N Smith" userId="S::n.smith@st-marks.hants.sch.uk::f86efcac-398b-4f7d-92aa-6b8b1f4da9f3" providerId="AD" clId="Web-{8B924747-7468-6A78-1509-09DDBD879A63}" dt="2026-04-13T19:37:43.413" v="287" actId="1076"/>
          <ac:spMkLst>
            <pc:docMk/>
            <pc:sldMk cId="1704698704" sldId="292"/>
            <ac:spMk id="31" creationId="{00000000-0000-0000-0000-000000000000}"/>
          </ac:spMkLst>
        </pc:spChg>
      </pc:sldChg>
      <pc:sldChg chg="addSp delSp modSp add ord">
        <pc:chgData name="N Smith" userId="S::n.smith@st-marks.hants.sch.uk::f86efcac-398b-4f7d-92aa-6b8b1f4da9f3" providerId="AD" clId="Web-{8B924747-7468-6A78-1509-09DDBD879A63}" dt="2026-04-13T19:29:53.483" v="196" actId="1076"/>
        <pc:sldMkLst>
          <pc:docMk/>
          <pc:sldMk cId="2520965399" sldId="293"/>
        </pc:sldMkLst>
        <pc:spChg chg="mod">
          <ac:chgData name="N Smith" userId="S::n.smith@st-marks.hants.sch.uk::f86efcac-398b-4f7d-92aa-6b8b1f4da9f3" providerId="AD" clId="Web-{8B924747-7468-6A78-1509-09DDBD879A63}" dt="2026-04-13T19:29:08.372" v="191" actId="20577"/>
          <ac:spMkLst>
            <pc:docMk/>
            <pc:sldMk cId="2520965399" sldId="293"/>
            <ac:spMk id="9" creationId="{00000000-0000-0000-0000-000000000000}"/>
          </ac:spMkLst>
        </pc:spChg>
        <pc:spChg chg="mod">
          <ac:chgData name="N Smith" userId="S::n.smith@st-marks.hants.sch.uk::f86efcac-398b-4f7d-92aa-6b8b1f4da9f3" providerId="AD" clId="Web-{8B924747-7468-6A78-1509-09DDBD879A63}" dt="2026-04-13T19:26:02.712" v="151" actId="20577"/>
          <ac:spMkLst>
            <pc:docMk/>
            <pc:sldMk cId="2520965399" sldId="293"/>
            <ac:spMk id="17" creationId="{00000000-0000-0000-0000-000000000000}"/>
          </ac:spMkLst>
        </pc:spChg>
        <pc:spChg chg="mod">
          <ac:chgData name="N Smith" userId="S::n.smith@st-marks.hants.sch.uk::f86efcac-398b-4f7d-92aa-6b8b1f4da9f3" providerId="AD" clId="Web-{8B924747-7468-6A78-1509-09DDBD879A63}" dt="2026-04-13T19:26:17.525" v="164" actId="20577"/>
          <ac:spMkLst>
            <pc:docMk/>
            <pc:sldMk cId="2520965399" sldId="293"/>
            <ac:spMk id="18" creationId="{00000000-0000-0000-0000-000000000000}"/>
          </ac:spMkLst>
        </pc:spChg>
        <pc:picChg chg="mod">
          <ac:chgData name="N Smith" userId="S::n.smith@st-marks.hants.sch.uk::f86efcac-398b-4f7d-92aa-6b8b1f4da9f3" providerId="AD" clId="Web-{8B924747-7468-6A78-1509-09DDBD879A63}" dt="2026-04-13T19:29:49.701" v="195" actId="1076"/>
          <ac:picMkLst>
            <pc:docMk/>
            <pc:sldMk cId="2520965399" sldId="293"/>
            <ac:picMk id="2" creationId="{00000000-0000-0000-0000-000000000000}"/>
          </ac:picMkLst>
        </pc:picChg>
        <pc:picChg chg="del">
          <ac:chgData name="N Smith" userId="S::n.smith@st-marks.hants.sch.uk::f86efcac-398b-4f7d-92aa-6b8b1f4da9f3" providerId="AD" clId="Web-{8B924747-7468-6A78-1509-09DDBD879A63}" dt="2026-04-13T19:29:11.372" v="192"/>
          <ac:picMkLst>
            <pc:docMk/>
            <pc:sldMk cId="2520965399" sldId="293"/>
            <ac:picMk id="3" creationId="{00000000-0000-0000-0000-000000000000}"/>
          </ac:picMkLst>
        </pc:picChg>
        <pc:picChg chg="add mod">
          <ac:chgData name="N Smith" userId="S::n.smith@st-marks.hants.sch.uk::f86efcac-398b-4f7d-92aa-6b8b1f4da9f3" providerId="AD" clId="Web-{8B924747-7468-6A78-1509-09DDBD879A63}" dt="2026-04-13T19:29:53.483" v="196" actId="1076"/>
          <ac:picMkLst>
            <pc:docMk/>
            <pc:sldMk cId="2520965399" sldId="293"/>
            <ac:picMk id="8" creationId="{48E0B2D7-28AC-9DE2-8A38-8F5D9391AC6C}"/>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BFF652-CE6D-44F6-BBFE-8E029569A5D7}"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8F839663-CACD-4F37-9D94-F903F60725E5}" type="pres">
      <dgm:prSet presAssocID="{47BFF652-CE6D-44F6-BBFE-8E029569A5D7}" presName="compositeShape" presStyleCnt="0">
        <dgm:presLayoutVars>
          <dgm:dir/>
          <dgm:resizeHandles/>
        </dgm:presLayoutVars>
      </dgm:prSet>
      <dgm:spPr/>
    </dgm:pt>
  </dgm:ptLst>
  <dgm:cxnLst>
    <dgm:cxn modelId="{FCF5E2F8-0EF8-4545-9649-67436DE82C29}" type="presOf" srcId="{47BFF652-CE6D-44F6-BBFE-8E029569A5D7}" destId="{8F839663-CACD-4F37-9D94-F903F60725E5}"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1F98F-740C-E636-21B8-745541822FC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921BD39-B454-4FC8-B677-F16499304B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828BFC1-93A8-A434-0F23-6FC67902893A}"/>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5" name="Footer Placeholder 4">
            <a:extLst>
              <a:ext uri="{FF2B5EF4-FFF2-40B4-BE49-F238E27FC236}">
                <a16:creationId xmlns:a16="http://schemas.microsoft.com/office/drawing/2014/main" id="{0FEADA66-301D-F804-7369-A233AA2997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2834BE-F834-7785-C257-AEA1787AA246}"/>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4255682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7AA61-7F10-4AB6-157C-8A258C7DC67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953F3AB-5DD7-C579-85E7-BDDBE38DF50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47EA475-9DC6-5554-405D-4F4FE54FDAFD}"/>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5" name="Footer Placeholder 4">
            <a:extLst>
              <a:ext uri="{FF2B5EF4-FFF2-40B4-BE49-F238E27FC236}">
                <a16:creationId xmlns:a16="http://schemas.microsoft.com/office/drawing/2014/main" id="{0FC8555D-B2BF-1D18-CCEB-37A6F4288B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B4372E-072F-29FA-DB15-760C19980980}"/>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3039095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8847A-60BE-04A2-F7F0-31DA986410E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E3DABEB-E31A-F1A6-B74F-629269D6FBC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D43EB6-848B-7891-B5A1-C44683EEE340}"/>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5" name="Footer Placeholder 4">
            <a:extLst>
              <a:ext uri="{FF2B5EF4-FFF2-40B4-BE49-F238E27FC236}">
                <a16:creationId xmlns:a16="http://schemas.microsoft.com/office/drawing/2014/main" id="{7DABB22B-6F17-0F66-24CB-663C8CD20D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F1C4FA-C9D2-79E1-D2AC-93EF72EF0C06}"/>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1724682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EC1F4-EC11-6CE4-5AA8-31BA4CDB84D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642346E-CFF0-29CD-2F3C-EE130E066CE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30EF7B5-389E-EE15-A1E2-3B4F11DB55F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0CABDF7-A7FC-C5B3-9BF5-556CCBCE9194}"/>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6" name="Footer Placeholder 5">
            <a:extLst>
              <a:ext uri="{FF2B5EF4-FFF2-40B4-BE49-F238E27FC236}">
                <a16:creationId xmlns:a16="http://schemas.microsoft.com/office/drawing/2014/main" id="{76DE1AD6-360B-FEB7-EA67-70E481D65B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4F20E8-3EED-188E-5705-1945787E56D4}"/>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319185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2081C-F127-67B5-A235-48702FF1DF3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1C3DCFF-03F3-215B-94CB-6807130221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4BB134D-15D4-B789-E13B-DC61B59776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8BAA5AB1-F7CF-FA58-D5F8-0E97C9FF03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524D2ED-0279-BB87-3EDF-A07B5942677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CE924DC-E37C-BE24-46B6-82D7267A410C}"/>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8" name="Footer Placeholder 7">
            <a:extLst>
              <a:ext uri="{FF2B5EF4-FFF2-40B4-BE49-F238E27FC236}">
                <a16:creationId xmlns:a16="http://schemas.microsoft.com/office/drawing/2014/main" id="{1C2243C8-9E90-F557-0E55-C0772667240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A37F31B-375C-2AA3-649B-C84AEB8F1695}"/>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3054450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44059-87C3-DB1D-4F87-8F8276FEFF9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F9E5D3E-B029-4FD9-804A-C8922DF2642E}"/>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4" name="Footer Placeholder 3">
            <a:extLst>
              <a:ext uri="{FF2B5EF4-FFF2-40B4-BE49-F238E27FC236}">
                <a16:creationId xmlns:a16="http://schemas.microsoft.com/office/drawing/2014/main" id="{E7BD0B23-3029-3E17-85D5-902E7FF2CCB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F4C40E1-1130-5D86-DD29-66232837D38D}"/>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2945357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3C67F9-CEAF-0F77-BCA6-44CD66D66EEF}"/>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3" name="Footer Placeholder 2">
            <a:extLst>
              <a:ext uri="{FF2B5EF4-FFF2-40B4-BE49-F238E27FC236}">
                <a16:creationId xmlns:a16="http://schemas.microsoft.com/office/drawing/2014/main" id="{161BF3A8-DC77-A2E7-34E5-935ED866D6D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10810D8-2380-34CE-CBF0-476BBF2AC7FC}"/>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2836390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03776-BA83-1A4D-911B-966588A8486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F465CEF-B72A-8EA2-0852-2AAD58AED0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5B1FCF4-D361-57ED-6DA1-C8F17F78F5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B4F94AC-897C-FF40-0352-CEE4ED1F1C95}"/>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6" name="Footer Placeholder 5">
            <a:extLst>
              <a:ext uri="{FF2B5EF4-FFF2-40B4-BE49-F238E27FC236}">
                <a16:creationId xmlns:a16="http://schemas.microsoft.com/office/drawing/2014/main" id="{F2A70B3F-276E-D11F-B282-E3C8A78F4C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BCD467-2CFD-928C-8E3C-9F579D42057A}"/>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92035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477DB-68BA-4C82-6CDB-41CB3F0F098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2FA1C21-CC20-4B25-83DD-76E6F8A3E54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8C0B89-14F2-EEA8-9EBC-C5ECC3A566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5A3BEEA-96BF-11E4-E6CC-6B7B506492E1}"/>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6" name="Footer Placeholder 5">
            <a:extLst>
              <a:ext uri="{FF2B5EF4-FFF2-40B4-BE49-F238E27FC236}">
                <a16:creationId xmlns:a16="http://schemas.microsoft.com/office/drawing/2014/main" id="{50B4B429-BD93-9566-1476-A07407D8ED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634320-A7C1-B4BB-4E35-D2F3E5271232}"/>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1371982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26877-A2C5-E5AA-08B3-703BB8065C9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F054556-7E17-523C-4D0F-B19C45EFD2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C657261-3BAD-0B85-0FBB-0DFBF215120F}"/>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5" name="Footer Placeholder 4">
            <a:extLst>
              <a:ext uri="{FF2B5EF4-FFF2-40B4-BE49-F238E27FC236}">
                <a16:creationId xmlns:a16="http://schemas.microsoft.com/office/drawing/2014/main" id="{D8962EDC-6960-F804-C4A0-929DE49933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2DECF2-C03C-17C8-56FC-8EF0D61B18A5}"/>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2906817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DCCD38-CFA5-E814-DBED-511493E6688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0F7A15E-1333-B8C6-3E37-76F8EC06BC9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C51327B-F679-B566-E154-1A2F263BB5B2}"/>
              </a:ext>
            </a:extLst>
          </p:cNvPr>
          <p:cNvSpPr>
            <a:spLocks noGrp="1"/>
          </p:cNvSpPr>
          <p:nvPr>
            <p:ph type="dt" sz="half" idx="10"/>
          </p:nvPr>
        </p:nvSpPr>
        <p:spPr/>
        <p:txBody>
          <a:bodyPr/>
          <a:lstStyle/>
          <a:p>
            <a:fld id="{8868C1B5-97D0-4DCA-9F6D-F8E3D74D3210}" type="datetimeFigureOut">
              <a:rPr lang="en-GB" smtClean="0"/>
              <a:t>14/04/2026</a:t>
            </a:fld>
            <a:endParaRPr lang="en-GB"/>
          </a:p>
        </p:txBody>
      </p:sp>
      <p:sp>
        <p:nvSpPr>
          <p:cNvPr id="5" name="Footer Placeholder 4">
            <a:extLst>
              <a:ext uri="{FF2B5EF4-FFF2-40B4-BE49-F238E27FC236}">
                <a16:creationId xmlns:a16="http://schemas.microsoft.com/office/drawing/2014/main" id="{CECA512D-07FA-67A0-A73F-9DC63F02B8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112A58-630C-9ABC-89CD-A3D416B19ED6}"/>
              </a:ext>
            </a:extLst>
          </p:cNvPr>
          <p:cNvSpPr>
            <a:spLocks noGrp="1"/>
          </p:cNvSpPr>
          <p:nvPr>
            <p:ph type="sldNum" sz="quarter" idx="12"/>
          </p:nvPr>
        </p:nvSpPr>
        <p:spPr/>
        <p:txBody>
          <a:bodyPr/>
          <a:lstStyle/>
          <a:p>
            <a:fld id="{83DAFED4-EDF8-4C67-A913-FBBC1C706BA6}" type="slidenum">
              <a:rPr lang="en-GB" smtClean="0"/>
              <a:t>‹#›</a:t>
            </a:fld>
            <a:endParaRPr lang="en-GB"/>
          </a:p>
        </p:txBody>
      </p:sp>
    </p:spTree>
    <p:extLst>
      <p:ext uri="{BB962C8B-B14F-4D97-AF65-F5344CB8AC3E}">
        <p14:creationId xmlns:p14="http://schemas.microsoft.com/office/powerpoint/2010/main" val="22307940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9037B5A-0936-4AAC-8EE0-C3978A5B2597}"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4957603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037B5A-0936-4AAC-8EE0-C3978A5B2597}"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2325162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037B5A-0936-4AAC-8EE0-C3978A5B2597}"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33533281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9037B5A-0936-4AAC-8EE0-C3978A5B2597}" type="datetimeFigureOut">
              <a:rPr lang="en-GB" smtClean="0"/>
              <a:t>14/04/2026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23748808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9037B5A-0936-4AAC-8EE0-C3978A5B2597}" type="datetimeFigureOut">
              <a:rPr lang="en-GB" smtClean="0"/>
              <a:t>14/04/2026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3953669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9037B5A-0936-4AAC-8EE0-C3978A5B2597}" type="datetimeFigureOut">
              <a:rPr lang="en-GB" smtClean="0"/>
              <a:t>14/04/2026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27691569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037B5A-0936-4AAC-8EE0-C3978A5B2597}" type="datetimeFigureOut">
              <a:rPr lang="en-GB" smtClean="0"/>
              <a:t>14/04/2026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33607524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037B5A-0936-4AAC-8EE0-C3978A5B2597}" type="datetimeFigureOut">
              <a:rPr lang="en-GB" smtClean="0"/>
              <a:t>14/04/2026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19333558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037B5A-0936-4AAC-8EE0-C3978A5B2597}" type="datetimeFigureOut">
              <a:rPr lang="en-GB" smtClean="0"/>
              <a:t>14/04/2026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26214176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037B5A-0936-4AAC-8EE0-C3978A5B2597}"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13800537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037B5A-0936-4AAC-8EE0-C3978A5B2597}"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81E2D-8B67-4833-8031-9885F20D5841}" type="slidenum">
              <a:rPr lang="en-GB" smtClean="0"/>
              <a:t>‹#›</a:t>
            </a:fld>
            <a:endParaRPr lang="en-GB"/>
          </a:p>
        </p:txBody>
      </p:sp>
    </p:spTree>
    <p:extLst>
      <p:ext uri="{BB962C8B-B14F-4D97-AF65-F5344CB8AC3E}">
        <p14:creationId xmlns:p14="http://schemas.microsoft.com/office/powerpoint/2010/main" val="467972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A80026-12EC-0BD2-DECC-EDF550CEF5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4966920-F2DE-1A55-FDC6-52CEFCF5FB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60D231B-5D0E-2E1B-6CD9-E6F3FCF8F8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868C1B5-97D0-4DCA-9F6D-F8E3D74D3210}" type="datetimeFigureOut">
              <a:rPr lang="en-GB" smtClean="0"/>
              <a:t>14/04/2026</a:t>
            </a:fld>
            <a:endParaRPr lang="en-GB"/>
          </a:p>
        </p:txBody>
      </p:sp>
      <p:sp>
        <p:nvSpPr>
          <p:cNvPr id="5" name="Footer Placeholder 4">
            <a:extLst>
              <a:ext uri="{FF2B5EF4-FFF2-40B4-BE49-F238E27FC236}">
                <a16:creationId xmlns:a16="http://schemas.microsoft.com/office/drawing/2014/main" id="{DC85392D-EFDB-95F1-A435-7128E97380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F24A05C-F757-C875-2F3B-2021960CD2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3DAFED4-EDF8-4C67-A913-FBBC1C706BA6}" type="slidenum">
              <a:rPr lang="en-GB" smtClean="0"/>
              <a:t>‹#›</a:t>
            </a:fld>
            <a:endParaRPr lang="en-GB"/>
          </a:p>
        </p:txBody>
      </p:sp>
    </p:spTree>
    <p:extLst>
      <p:ext uri="{BB962C8B-B14F-4D97-AF65-F5344CB8AC3E}">
        <p14:creationId xmlns:p14="http://schemas.microsoft.com/office/powerpoint/2010/main" val="1364465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037B5A-0936-4AAC-8EE0-C3978A5B2597}" type="datetimeFigureOut">
              <a:rPr lang="en-GB" smtClean="0"/>
              <a:t>14/04/2026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B81E2D-8B67-4833-8031-9885F20D5841}" type="slidenum">
              <a:rPr lang="en-GB" smtClean="0"/>
              <a:t>‹#›</a:t>
            </a:fld>
            <a:endParaRPr lang="en-GB"/>
          </a:p>
        </p:txBody>
      </p:sp>
    </p:spTree>
    <p:extLst>
      <p:ext uri="{BB962C8B-B14F-4D97-AF65-F5344CB8AC3E}">
        <p14:creationId xmlns:p14="http://schemas.microsoft.com/office/powerpoint/2010/main" val="22185117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diagramLayout" Target="../diagrams/layout1.xml"/><Relationship Id="rId7" Type="http://schemas.openxmlformats.org/officeDocument/2006/relationships/image" Target="../media/image27.png"/><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g"/><Relationship Id="rId1" Type="http://schemas.openxmlformats.org/officeDocument/2006/relationships/slideLayout" Target="../slideLayouts/slideLayout12.xml"/><Relationship Id="rId5" Type="http://schemas.openxmlformats.org/officeDocument/2006/relationships/image" Target="../media/image34.jpeg"/><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g"/><Relationship Id="rId1" Type="http://schemas.openxmlformats.org/officeDocument/2006/relationships/slideLayout" Target="../slideLayouts/slideLayout12.xml"/><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16.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eg"/><Relationship Id="rId1" Type="http://schemas.openxmlformats.org/officeDocument/2006/relationships/slideLayout" Target="../slideLayouts/slideLayout1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jpeg"/></Relationships>
</file>

<file path=ppt/slides/_rels/slide1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4414125-BFA6-DE41-F5DB-CE868D6EBFF8}"/>
              </a:ext>
            </a:extLst>
          </p:cNvPr>
          <p:cNvPicPr>
            <a:picLocks noChangeAspect="1"/>
          </p:cNvPicPr>
          <p:nvPr/>
        </p:nvPicPr>
        <p:blipFill>
          <a:blip r:embed="rId2"/>
          <a:stretch>
            <a:fillRect/>
          </a:stretch>
        </p:blipFill>
        <p:spPr>
          <a:xfrm>
            <a:off x="2238375" y="845392"/>
            <a:ext cx="8401344" cy="5833742"/>
          </a:xfrm>
          <a:prstGeom prst="rect">
            <a:avLst/>
          </a:prstGeom>
        </p:spPr>
      </p:pic>
      <p:sp>
        <p:nvSpPr>
          <p:cNvPr id="6" name="TextBox 5">
            <a:extLst>
              <a:ext uri="{FF2B5EF4-FFF2-40B4-BE49-F238E27FC236}">
                <a16:creationId xmlns:a16="http://schemas.microsoft.com/office/drawing/2014/main" id="{FD4DB864-558E-E515-47BD-C73949BF6573}"/>
              </a:ext>
            </a:extLst>
          </p:cNvPr>
          <p:cNvSpPr txBox="1"/>
          <p:nvPr/>
        </p:nvSpPr>
        <p:spPr>
          <a:xfrm>
            <a:off x="323849" y="295275"/>
            <a:ext cx="4391025" cy="584775"/>
          </a:xfrm>
          <a:prstGeom prst="rect">
            <a:avLst/>
          </a:prstGeom>
          <a:noFill/>
        </p:spPr>
        <p:txBody>
          <a:bodyPr wrap="square" rtlCol="0">
            <a:spAutoFit/>
          </a:bodyPr>
          <a:lstStyle/>
          <a:p>
            <a:r>
              <a:rPr lang="en-GB" sz="3200" dirty="0">
                <a:latin typeface="Comic Sans MS" panose="030F0702030302020204" pitchFamily="66" charset="0"/>
              </a:rPr>
              <a:t>Our challenge………….</a:t>
            </a:r>
          </a:p>
        </p:txBody>
      </p:sp>
    </p:spTree>
    <p:extLst>
      <p:ext uri="{BB962C8B-B14F-4D97-AF65-F5344CB8AC3E}">
        <p14:creationId xmlns:p14="http://schemas.microsoft.com/office/powerpoint/2010/main" val="2310240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317831" y="487973"/>
            <a:ext cx="5556069" cy="1916293"/>
          </a:xfrm>
          <a:ln>
            <a:solidFill>
              <a:schemeClr val="bg2">
                <a:lumMod val="25000"/>
              </a:schemeClr>
            </a:solidFill>
          </a:ln>
        </p:spPr>
        <p:txBody>
          <a:bodyPr>
            <a:normAutofit/>
          </a:bodyPr>
          <a:lstStyle/>
          <a:p>
            <a:r>
              <a:rPr lang="en-GB" dirty="0">
                <a:latin typeface="Comic Book" panose="00000400000000000000" pitchFamily="2" charset="0"/>
              </a:rPr>
              <a:t>Thank you </a:t>
            </a:r>
            <a:br>
              <a:rPr lang="en-GB" dirty="0">
                <a:latin typeface="Comic Book" panose="00000400000000000000" pitchFamily="2" charset="0"/>
              </a:rPr>
            </a:br>
            <a:r>
              <a:rPr lang="en-GB" dirty="0">
                <a:latin typeface="Comic Book" panose="00000400000000000000" pitchFamily="2" charset="0"/>
              </a:rPr>
              <a:t>Penguin</a:t>
            </a:r>
          </a:p>
        </p:txBody>
      </p:sp>
      <p:sp>
        <p:nvSpPr>
          <p:cNvPr id="3" name="Subtitle 2"/>
          <p:cNvSpPr>
            <a:spLocks noGrp="1"/>
          </p:cNvSpPr>
          <p:nvPr>
            <p:ph type="subTitle" idx="1"/>
          </p:nvPr>
        </p:nvSpPr>
        <p:spPr>
          <a:xfrm>
            <a:off x="1523865" y="3252427"/>
            <a:ext cx="9144000" cy="1655762"/>
          </a:xfrm>
        </p:spPr>
        <p:txBody>
          <a:bodyPr vert="horz" lIns="91440" tIns="45720" rIns="91440" bIns="45720" rtlCol="0" anchor="t">
            <a:normAutofit/>
          </a:bodyPr>
          <a:lstStyle/>
          <a:p>
            <a:r>
              <a:rPr lang="en-GB" dirty="0">
                <a:latin typeface="Comic Sans MS"/>
              </a:rPr>
              <a:t>We think New Zealand is a great place for an amazing holiday </a:t>
            </a:r>
            <a:r>
              <a:rPr lang="en-GB">
                <a:latin typeface="Comic Sans MS"/>
              </a:rPr>
              <a:t>because we have learnt so much about it. There is plenty to see and do especially the rich culture and incredible landmarks. </a:t>
            </a:r>
            <a:endParaRPr lang="en-GB" dirty="0">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0" y="0"/>
            <a:ext cx="3108960" cy="3178896"/>
          </a:xfrm>
          <a:prstGeom prst="rect">
            <a:avLst/>
          </a:prstGeom>
        </p:spPr>
      </p:pic>
      <p:pic>
        <p:nvPicPr>
          <p:cNvPr id="7" name="Picture 6"/>
          <p:cNvPicPr>
            <a:picLocks noChangeAspect="1"/>
          </p:cNvPicPr>
          <p:nvPr/>
        </p:nvPicPr>
        <p:blipFill>
          <a:blip r:embed="rId3"/>
          <a:stretch>
            <a:fillRect/>
          </a:stretch>
        </p:blipFill>
        <p:spPr>
          <a:xfrm>
            <a:off x="9082771" y="2605"/>
            <a:ext cx="3109229" cy="3176291"/>
          </a:xfrm>
          <a:prstGeom prst="rect">
            <a:avLst/>
          </a:prstGeom>
        </p:spPr>
      </p:pic>
      <p:pic>
        <p:nvPicPr>
          <p:cNvPr id="8" name="Picture 7"/>
          <p:cNvPicPr>
            <a:picLocks noChangeAspect="1"/>
          </p:cNvPicPr>
          <p:nvPr/>
        </p:nvPicPr>
        <p:blipFill>
          <a:blip r:embed="rId4"/>
          <a:stretch>
            <a:fillRect/>
          </a:stretch>
        </p:blipFill>
        <p:spPr>
          <a:xfrm>
            <a:off x="0" y="5136879"/>
            <a:ext cx="2200275" cy="1714500"/>
          </a:xfrm>
          <a:prstGeom prst="rect">
            <a:avLst/>
          </a:prstGeom>
        </p:spPr>
      </p:pic>
      <p:pic>
        <p:nvPicPr>
          <p:cNvPr id="9" name="Picture 8"/>
          <p:cNvPicPr>
            <a:picLocks noChangeAspect="1"/>
          </p:cNvPicPr>
          <p:nvPr/>
        </p:nvPicPr>
        <p:blipFill>
          <a:blip r:embed="rId5"/>
          <a:stretch>
            <a:fillRect/>
          </a:stretch>
        </p:blipFill>
        <p:spPr>
          <a:xfrm>
            <a:off x="10439400" y="4705350"/>
            <a:ext cx="1752600" cy="2152650"/>
          </a:xfrm>
          <a:prstGeom prst="rect">
            <a:avLst/>
          </a:prstGeom>
        </p:spPr>
      </p:pic>
      <p:pic>
        <p:nvPicPr>
          <p:cNvPr id="10" name="Picture 9"/>
          <p:cNvPicPr>
            <a:picLocks noChangeAspect="1"/>
          </p:cNvPicPr>
          <p:nvPr/>
        </p:nvPicPr>
        <p:blipFill>
          <a:blip r:embed="rId6"/>
          <a:stretch>
            <a:fillRect/>
          </a:stretch>
        </p:blipFill>
        <p:spPr>
          <a:xfrm>
            <a:off x="5010694" y="4763535"/>
            <a:ext cx="1572986" cy="2094465"/>
          </a:xfrm>
          <a:prstGeom prst="rect">
            <a:avLst/>
          </a:prstGeom>
        </p:spPr>
      </p:pic>
      <p:pic>
        <p:nvPicPr>
          <p:cNvPr id="11" name="Picture 10"/>
          <p:cNvPicPr>
            <a:picLocks noChangeAspect="1"/>
          </p:cNvPicPr>
          <p:nvPr/>
        </p:nvPicPr>
        <p:blipFill>
          <a:blip r:embed="rId7"/>
          <a:stretch>
            <a:fillRect/>
          </a:stretch>
        </p:blipFill>
        <p:spPr>
          <a:xfrm>
            <a:off x="6940187" y="4953000"/>
            <a:ext cx="2857500" cy="1905000"/>
          </a:xfrm>
          <a:prstGeom prst="rect">
            <a:avLst/>
          </a:prstGeom>
        </p:spPr>
      </p:pic>
      <p:pic>
        <p:nvPicPr>
          <p:cNvPr id="12" name="Picture 11"/>
          <p:cNvPicPr>
            <a:picLocks noChangeAspect="1"/>
          </p:cNvPicPr>
          <p:nvPr/>
        </p:nvPicPr>
        <p:blipFill>
          <a:blip r:embed="rId8"/>
          <a:stretch>
            <a:fillRect/>
          </a:stretch>
        </p:blipFill>
        <p:spPr>
          <a:xfrm>
            <a:off x="2447051" y="5110806"/>
            <a:ext cx="2316866" cy="1544577"/>
          </a:xfrm>
          <a:prstGeom prst="rect">
            <a:avLst/>
          </a:prstGeom>
        </p:spPr>
      </p:pic>
    </p:spTree>
    <p:extLst>
      <p:ext uri="{BB962C8B-B14F-4D97-AF65-F5344CB8AC3E}">
        <p14:creationId xmlns:p14="http://schemas.microsoft.com/office/powerpoint/2010/main" val="2754257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rgbClr val="FFFF00">
            <a:alpha val="99000"/>
          </a:srgbClr>
        </a:solidFill>
        <a:effectLst/>
      </p:bgPr>
    </p:bg>
    <p:spTree>
      <p:nvGrpSpPr>
        <p:cNvPr id="1" name=""/>
        <p:cNvGrpSpPr/>
        <p:nvPr/>
      </p:nvGrpSpPr>
      <p:grpSpPr>
        <a:xfrm>
          <a:off x="0" y="0"/>
          <a:ext cx="0" cy="0"/>
          <a:chOff x="0" y="0"/>
          <a:chExt cx="0" cy="0"/>
        </a:xfrm>
      </p:grpSpPr>
      <p:sp>
        <p:nvSpPr>
          <p:cNvPr id="5" name="Rectangle 4"/>
          <p:cNvSpPr/>
          <p:nvPr/>
        </p:nvSpPr>
        <p:spPr>
          <a:xfrm>
            <a:off x="4027837" y="581890"/>
            <a:ext cx="5983061" cy="1754326"/>
          </a:xfrm>
          <a:prstGeom prst="rect">
            <a:avLst/>
          </a:prstGeom>
          <a:noFill/>
        </p:spPr>
        <p:txBody>
          <a:bodyPr wrap="squar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Where is New Zealand?</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6" name="Oval 5"/>
          <p:cNvSpPr/>
          <p:nvPr/>
        </p:nvSpPr>
        <p:spPr>
          <a:xfrm>
            <a:off x="9338310" y="3817620"/>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1006668" y="378470"/>
            <a:ext cx="3137821" cy="19577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Have you been to new Zealand ?</a:t>
            </a:r>
          </a:p>
        </p:txBody>
      </p:sp>
      <p:sp>
        <p:nvSpPr>
          <p:cNvPr id="9" name="Regular Pentagon 8"/>
          <p:cNvSpPr/>
          <p:nvPr/>
        </p:nvSpPr>
        <p:spPr>
          <a:xfrm>
            <a:off x="4417586" y="2336216"/>
            <a:ext cx="3242816" cy="3587294"/>
          </a:xfrm>
          <a:prstGeom prst="pen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you know that new Zealand have two island north and south island?</a:t>
            </a:r>
          </a:p>
        </p:txBody>
      </p:sp>
      <p:sp>
        <p:nvSpPr>
          <p:cNvPr id="10" name="Flowchart: Process 9"/>
          <p:cNvSpPr/>
          <p:nvPr/>
        </p:nvSpPr>
        <p:spPr>
          <a:xfrm>
            <a:off x="9313460" y="699233"/>
            <a:ext cx="2289248" cy="229430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New Zealand is in </a:t>
            </a:r>
            <a:r>
              <a:rPr lang="en-GB"/>
              <a:t>Oceania</a:t>
            </a:r>
            <a:r>
              <a:rPr lang="en-GB" dirty="0"/>
              <a:t>.</a:t>
            </a:r>
          </a:p>
        </p:txBody>
      </p:sp>
      <p:sp>
        <p:nvSpPr>
          <p:cNvPr id="12" name="Oval 11"/>
          <p:cNvSpPr/>
          <p:nvPr/>
        </p:nvSpPr>
        <p:spPr>
          <a:xfrm>
            <a:off x="8148941" y="3456122"/>
            <a:ext cx="2827280" cy="26954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New Zealand is in the southern hemisphere.</a:t>
            </a:r>
          </a:p>
        </p:txBody>
      </p:sp>
      <p:sp>
        <p:nvSpPr>
          <p:cNvPr id="13" name="Flowchart: Process 12"/>
          <p:cNvSpPr/>
          <p:nvPr/>
        </p:nvSpPr>
        <p:spPr>
          <a:xfrm>
            <a:off x="5272644" y="-75435"/>
            <a:ext cx="3610099" cy="70341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New Zealand is a great holiday!</a:t>
            </a:r>
          </a:p>
        </p:txBody>
      </p:sp>
      <p:pic>
        <p:nvPicPr>
          <p:cNvPr id="2" name="Picture 1" descr="Naujoji Zelandija – Vikipedij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9959" y="2879769"/>
            <a:ext cx="3640441" cy="3568251"/>
          </a:xfrm>
          <a:prstGeom prst="rect">
            <a:avLst/>
          </a:prstGeom>
        </p:spPr>
      </p:pic>
      <p:pic>
        <p:nvPicPr>
          <p:cNvPr id="3" name="Picture 2" descr="Escapadas | Viajando alrededor del mundo"/>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64036" y="5346915"/>
            <a:ext cx="2585896" cy="1455121"/>
          </a:xfrm>
          <a:prstGeom prst="rect">
            <a:avLst/>
          </a:prstGeom>
        </p:spPr>
      </p:pic>
      <p:cxnSp>
        <p:nvCxnSpPr>
          <p:cNvPr id="7" name="Straight Arrow Connector 6"/>
          <p:cNvCxnSpPr/>
          <p:nvPr/>
        </p:nvCxnSpPr>
        <p:spPr>
          <a:xfrm>
            <a:off x="10228881" y="4951708"/>
            <a:ext cx="1704814" cy="170481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3508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 name="Rectangle 3"/>
          <p:cNvSpPr/>
          <p:nvPr/>
        </p:nvSpPr>
        <p:spPr>
          <a:xfrm>
            <a:off x="2625721" y="681335"/>
            <a:ext cx="6940554" cy="923330"/>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Where is New Zealand?</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5" name="Rounded Rectangle 4"/>
          <p:cNvSpPr/>
          <p:nvPr/>
        </p:nvSpPr>
        <p:spPr>
          <a:xfrm>
            <a:off x="509450" y="1698172"/>
            <a:ext cx="2882537" cy="27562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New Zealand is in the Southern Hemisphere. It is in Oceania far away from England. </a:t>
            </a:r>
          </a:p>
        </p:txBody>
      </p:sp>
      <p:sp>
        <p:nvSpPr>
          <p:cNvPr id="6" name="Plaque 5"/>
          <p:cNvSpPr/>
          <p:nvPr/>
        </p:nvSpPr>
        <p:spPr>
          <a:xfrm>
            <a:off x="8850765" y="1526836"/>
            <a:ext cx="2860766" cy="2220686"/>
          </a:xfrm>
          <a:prstGeom prst="plaqu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New Zealand has 2 islands.</a:t>
            </a:r>
          </a:p>
        </p:txBody>
      </p:sp>
      <p:sp>
        <p:nvSpPr>
          <p:cNvPr id="7" name="7-Point Star 6"/>
          <p:cNvSpPr/>
          <p:nvPr/>
        </p:nvSpPr>
        <p:spPr>
          <a:xfrm>
            <a:off x="6090863" y="2493787"/>
            <a:ext cx="2759902" cy="1970345"/>
          </a:xfrm>
          <a:prstGeom prst="star7">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24 hours to New Zealand.</a:t>
            </a:r>
          </a:p>
        </p:txBody>
      </p:sp>
      <p:sp>
        <p:nvSpPr>
          <p:cNvPr id="16" name="Smiley Face 15"/>
          <p:cNvSpPr/>
          <p:nvPr/>
        </p:nvSpPr>
        <p:spPr>
          <a:xfrm>
            <a:off x="3659932" y="1698173"/>
            <a:ext cx="2846901" cy="1598116"/>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New </a:t>
            </a:r>
            <a:r>
              <a:rPr lang="en-GB" err="1"/>
              <a:t>zealand</a:t>
            </a:r>
            <a:r>
              <a:rPr lang="en-GB" dirty="0"/>
              <a:t> is in </a:t>
            </a:r>
            <a:r>
              <a:rPr lang="en-GB"/>
              <a:t>the Pacific Ocean.</a:t>
            </a:r>
            <a:endParaRPr lang="en-GB">
              <a:ea typeface="Calibri"/>
              <a:cs typeface="Calibri"/>
            </a:endParaRPr>
          </a:p>
        </p:txBody>
      </p:sp>
      <p:pic>
        <p:nvPicPr>
          <p:cNvPr id="2" name="Picture 1" descr="A Vacation to New Zealand - Joe’s Dine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50765" y="3904059"/>
            <a:ext cx="2138979" cy="2701225"/>
          </a:xfrm>
          <a:prstGeom prst="rect">
            <a:avLst/>
          </a:prstGeom>
        </p:spPr>
      </p:pic>
      <p:pic>
        <p:nvPicPr>
          <p:cNvPr id="3" name="Picture 2" descr="Arjunpuri in Qatar: Why do hurricanes spin differently in the northern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67" y="4632764"/>
            <a:ext cx="4205799" cy="1972520"/>
          </a:xfrm>
          <a:prstGeom prst="rect">
            <a:avLst/>
          </a:prstGeom>
        </p:spPr>
      </p:pic>
      <p:pic>
        <p:nvPicPr>
          <p:cNvPr id="9" name="Picture 8" descr="New Zealand Flag Png Clipart Transparent HQ PNG Download | FreePNGim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8176" y="4632764"/>
            <a:ext cx="2767453" cy="2075590"/>
          </a:xfrm>
          <a:prstGeom prst="rect">
            <a:avLst/>
          </a:prstGeom>
        </p:spPr>
      </p:pic>
    </p:spTree>
    <p:extLst>
      <p:ext uri="{BB962C8B-B14F-4D97-AF65-F5344CB8AC3E}">
        <p14:creationId xmlns:p14="http://schemas.microsoft.com/office/powerpoint/2010/main" val="3198119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4" name="Rectangle 3"/>
          <p:cNvSpPr/>
          <p:nvPr/>
        </p:nvSpPr>
        <p:spPr>
          <a:xfrm>
            <a:off x="3664302" y="252270"/>
            <a:ext cx="4779001" cy="923330"/>
          </a:xfrm>
          <a:prstGeom prst="rect">
            <a:avLst/>
          </a:prstGeom>
          <a:noFill/>
        </p:spPr>
        <p:txBody>
          <a:bodyPr wrap="none" lIns="91440" tIns="45720" rIns="91440" bIns="45720">
            <a:spAutoFit/>
          </a:bodyPr>
          <a:lstStyle/>
          <a:p>
            <a:pPr algn="ctr"/>
            <a:r>
              <a:rPr lang="en-US" sz="5400" b="1" dirty="0">
                <a:ln w="6600">
                  <a:solidFill>
                    <a:schemeClr val="accent2"/>
                  </a:solidFill>
                  <a:prstDash val="solid"/>
                </a:ln>
                <a:solidFill>
                  <a:schemeClr val="tx1">
                    <a:lumMod val="95000"/>
                    <a:lumOff val="5000"/>
                  </a:schemeClr>
                </a:solidFill>
                <a:effectLst>
                  <a:outerShdw dist="38100" dir="2700000" algn="tl" rotWithShape="0">
                    <a:schemeClr val="accent2"/>
                  </a:outerShdw>
                </a:effectLst>
              </a:rPr>
              <a:t>in</a:t>
            </a:r>
            <a:r>
              <a:rPr lang="en-US" sz="5400" b="1" cap="none" spc="0" dirty="0">
                <a:ln w="6600">
                  <a:solidFill>
                    <a:schemeClr val="accent2"/>
                  </a:solidFill>
                  <a:prstDash val="solid"/>
                </a:ln>
                <a:solidFill>
                  <a:schemeClr val="tx1">
                    <a:lumMod val="95000"/>
                    <a:lumOff val="5000"/>
                  </a:schemeClr>
                </a:solidFill>
                <a:effectLst>
                  <a:outerShdw dist="38100" dir="2700000" algn="tl" rotWithShape="0">
                    <a:schemeClr val="accent2"/>
                  </a:outerShdw>
                </a:effectLst>
              </a:rPr>
              <a:t>teresting facts</a:t>
            </a:r>
          </a:p>
        </p:txBody>
      </p:sp>
      <p:sp>
        <p:nvSpPr>
          <p:cNvPr id="9" name="Heart 8"/>
          <p:cNvSpPr/>
          <p:nvPr/>
        </p:nvSpPr>
        <p:spPr>
          <a:xfrm>
            <a:off x="8255726" y="404659"/>
            <a:ext cx="3322382" cy="3344380"/>
          </a:xfrm>
          <a:prstGeom prst="heart">
            <a:avLst/>
          </a:prstGeom>
        </p:spPr>
        <p:style>
          <a:lnRef idx="1">
            <a:schemeClr val="accent2"/>
          </a:lnRef>
          <a:fillRef idx="2">
            <a:schemeClr val="accent2"/>
          </a:fillRef>
          <a:effectRef idx="1">
            <a:schemeClr val="accent2"/>
          </a:effectRef>
          <a:fontRef idx="minor">
            <a:schemeClr val="dk1"/>
          </a:fontRef>
        </p:style>
        <p:txBody>
          <a:bodyPr lIns="91440" tIns="45720" rIns="91440" bIns="45720" rtlCol="0" anchor="ctr"/>
          <a:lstStyle/>
          <a:p>
            <a:pPr algn="ctr"/>
            <a:r>
              <a:rPr lang="en-GB" sz="2400" dirty="0">
                <a:solidFill>
                  <a:schemeClr val="accent6">
                    <a:lumMod val="50000"/>
                  </a:schemeClr>
                </a:solidFill>
              </a:rPr>
              <a:t>Did you know  there was a tall landmark called the </a:t>
            </a:r>
            <a:r>
              <a:rPr lang="en-GB" sz="2400" dirty="0" err="1">
                <a:solidFill>
                  <a:schemeClr val="accent6">
                    <a:lumMod val="50000"/>
                  </a:schemeClr>
                </a:solidFill>
              </a:rPr>
              <a:t>skytower</a:t>
            </a:r>
            <a:r>
              <a:rPr lang="en-GB" sz="2400" dirty="0">
                <a:solidFill>
                  <a:schemeClr val="accent6">
                    <a:lumMod val="50000"/>
                  </a:schemeClr>
                </a:solidFill>
              </a:rPr>
              <a:t>?</a:t>
            </a:r>
            <a:endParaRPr lang="en-GB" sz="2400" dirty="0">
              <a:solidFill>
                <a:schemeClr val="accent6">
                  <a:lumMod val="50000"/>
                </a:schemeClr>
              </a:solidFill>
              <a:ea typeface="Calibri"/>
              <a:cs typeface="Calibri"/>
            </a:endParaRPr>
          </a:p>
        </p:txBody>
      </p:sp>
      <p:sp>
        <p:nvSpPr>
          <p:cNvPr id="14" name="Teardrop 13"/>
          <p:cNvSpPr/>
          <p:nvPr/>
        </p:nvSpPr>
        <p:spPr>
          <a:xfrm>
            <a:off x="300276" y="1175600"/>
            <a:ext cx="2926251" cy="2704011"/>
          </a:xfrm>
          <a:prstGeom prst="teardrop">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solidFill>
                  <a:srgbClr val="C00000"/>
                </a:solidFill>
              </a:rPr>
              <a:t>Did you know there was a permanent  building that is called the beehive. </a:t>
            </a:r>
            <a:r>
              <a:rPr lang="en-GB">
                <a:solidFill>
                  <a:srgbClr val="C00000"/>
                </a:solidFill>
              </a:rPr>
              <a:t>It is the parliament?</a:t>
            </a:r>
            <a:endParaRPr lang="en-GB" dirty="0">
              <a:solidFill>
                <a:srgbClr val="C00000"/>
              </a:solidFill>
            </a:endParaRPr>
          </a:p>
        </p:txBody>
      </p:sp>
      <p:sp>
        <p:nvSpPr>
          <p:cNvPr id="18" name="Diamond 17"/>
          <p:cNvSpPr/>
          <p:nvPr/>
        </p:nvSpPr>
        <p:spPr>
          <a:xfrm>
            <a:off x="7889966" y="4140926"/>
            <a:ext cx="2560320" cy="2259874"/>
          </a:xfrm>
          <a:prstGeom prst="diamond">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a:t>Did you know there are more sheep then people?</a:t>
            </a:r>
          </a:p>
        </p:txBody>
      </p:sp>
      <p:sp>
        <p:nvSpPr>
          <p:cNvPr id="22" name="Isosceles Triangle 21"/>
          <p:cNvSpPr/>
          <p:nvPr/>
        </p:nvSpPr>
        <p:spPr>
          <a:xfrm>
            <a:off x="-54192" y="3968723"/>
            <a:ext cx="3280718" cy="2706398"/>
          </a:xfrm>
          <a:prstGeom prst="triangle">
            <a:avLst/>
          </a:prstGeom>
        </p:spPr>
        <p:style>
          <a:lnRef idx="0">
            <a:schemeClr val="accent2"/>
          </a:lnRef>
          <a:fillRef idx="3">
            <a:schemeClr val="accent2"/>
          </a:fillRef>
          <a:effectRef idx="3">
            <a:schemeClr val="accent2"/>
          </a:effectRef>
          <a:fontRef idx="minor">
            <a:schemeClr val="lt1"/>
          </a:fontRef>
        </p:style>
        <p:txBody>
          <a:bodyPr lIns="91440" tIns="45720" rIns="91440" bIns="45720" rtlCol="0" anchor="ctr"/>
          <a:lstStyle/>
          <a:p>
            <a:pPr algn="ctr"/>
            <a:r>
              <a:rPr lang="en-GB" dirty="0"/>
              <a:t>Did you know  wellington has </a:t>
            </a:r>
            <a:r>
              <a:rPr lang="en-GB" dirty="0" err="1"/>
              <a:t>lotsof</a:t>
            </a:r>
            <a:r>
              <a:rPr lang="en-GB" dirty="0"/>
              <a:t> red </a:t>
            </a:r>
            <a:r>
              <a:rPr lang="en-GB" dirty="0" err="1"/>
              <a:t>cabel</a:t>
            </a:r>
            <a:r>
              <a:rPr lang="en-GB" dirty="0"/>
              <a:t> cars?</a:t>
            </a:r>
            <a:endParaRPr lang="en-GB" dirty="0">
              <a:ea typeface="Calibri"/>
              <a:cs typeface="Calibri"/>
            </a:endParaRPr>
          </a:p>
        </p:txBody>
      </p:sp>
      <p:sp>
        <p:nvSpPr>
          <p:cNvPr id="36" name="Oval 35"/>
          <p:cNvSpPr/>
          <p:nvPr/>
        </p:nvSpPr>
        <p:spPr>
          <a:xfrm>
            <a:off x="3990874" y="5453745"/>
            <a:ext cx="3317966" cy="947055"/>
          </a:xfrm>
          <a:prstGeom prst="ellipse">
            <a:avLst/>
          </a:prstGeom>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Wellington is important because wellington is the capital city of new Zealand.</a:t>
            </a:r>
          </a:p>
        </p:txBody>
      </p:sp>
      <p:pic>
        <p:nvPicPr>
          <p:cNvPr id="2" name="Picture 1" descr="Sky Tower, Auckland, New Zealand | Peter | Flick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09761" y="1256027"/>
            <a:ext cx="2016717" cy="2688956"/>
          </a:xfrm>
          <a:prstGeom prst="rect">
            <a:avLst/>
          </a:prstGeom>
        </p:spPr>
      </p:pic>
      <p:pic>
        <p:nvPicPr>
          <p:cNvPr id="3" name="Picture 2" descr="Clipart - Cartoon sheep"/>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15878" y="3572116"/>
            <a:ext cx="1547437" cy="1610516"/>
          </a:xfrm>
          <a:prstGeom prst="rect">
            <a:avLst/>
          </a:prstGeom>
        </p:spPr>
      </p:pic>
      <p:pic>
        <p:nvPicPr>
          <p:cNvPr id="5" name="Picture 4" descr="Wellington City at dusk from Mount Victoria | russellstreet | Flick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0743" y="3046039"/>
            <a:ext cx="3283058" cy="2189774"/>
          </a:xfrm>
          <a:prstGeom prst="rect">
            <a:avLst/>
          </a:prstGeom>
        </p:spPr>
      </p:pic>
    </p:spTree>
    <p:extLst>
      <p:ext uri="{BB962C8B-B14F-4D97-AF65-F5344CB8AC3E}">
        <p14:creationId xmlns:p14="http://schemas.microsoft.com/office/powerpoint/2010/main" val="2967273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Rectangle 3"/>
          <p:cNvSpPr/>
          <p:nvPr/>
        </p:nvSpPr>
        <p:spPr>
          <a:xfrm>
            <a:off x="1693042" y="35595"/>
            <a:ext cx="6929333"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Welcome to Wellington</a:t>
            </a:r>
          </a:p>
        </p:txBody>
      </p:sp>
      <p:sp>
        <p:nvSpPr>
          <p:cNvPr id="6" name="Wave 5"/>
          <p:cNvSpPr/>
          <p:nvPr/>
        </p:nvSpPr>
        <p:spPr>
          <a:xfrm>
            <a:off x="569480" y="1397725"/>
            <a:ext cx="4229100" cy="2971800"/>
          </a:xfrm>
          <a:prstGeom prst="wav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In Wellington they have red  cable cars to take you up the mountains.</a:t>
            </a:r>
          </a:p>
        </p:txBody>
      </p:sp>
      <p:sp>
        <p:nvSpPr>
          <p:cNvPr id="7" name="Regular Pentagon 6"/>
          <p:cNvSpPr/>
          <p:nvPr/>
        </p:nvSpPr>
        <p:spPr>
          <a:xfrm>
            <a:off x="5447268" y="1159328"/>
            <a:ext cx="2711631" cy="3448593"/>
          </a:xfrm>
          <a:prstGeom prst="pent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you know it was not always the capital city of new Zealand?</a:t>
            </a:r>
          </a:p>
        </p:txBody>
      </p:sp>
      <p:sp>
        <p:nvSpPr>
          <p:cNvPr id="9" name="Heart 8"/>
          <p:cNvSpPr/>
          <p:nvPr/>
        </p:nvSpPr>
        <p:spPr>
          <a:xfrm>
            <a:off x="666054" y="4369525"/>
            <a:ext cx="2053976" cy="2405796"/>
          </a:xfrm>
          <a:prstGeom prst="hear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ea typeface="Calibri"/>
                <a:cs typeface="Calibri"/>
              </a:rPr>
              <a:t>The </a:t>
            </a:r>
            <a:r>
              <a:rPr lang="en-GB" err="1">
                <a:ea typeface="Calibri"/>
                <a:cs typeface="Calibri"/>
              </a:rPr>
              <a:t>Te</a:t>
            </a:r>
            <a:r>
              <a:rPr lang="en-GB" dirty="0">
                <a:ea typeface="Calibri"/>
                <a:cs typeface="Calibri"/>
              </a:rPr>
              <a:t> Papa </a:t>
            </a:r>
            <a:r>
              <a:rPr lang="en-GB">
                <a:ea typeface="Calibri"/>
                <a:cs typeface="Calibri"/>
              </a:rPr>
              <a:t>museum is the biggest in New Zealand.</a:t>
            </a:r>
            <a:endParaRPr lang="en-GB" dirty="0">
              <a:ea typeface="Calibri"/>
              <a:cs typeface="Calibri"/>
            </a:endParaRPr>
          </a:p>
        </p:txBody>
      </p:sp>
      <p:sp>
        <p:nvSpPr>
          <p:cNvPr id="17" name="Flowchart: Connector 16"/>
          <p:cNvSpPr/>
          <p:nvPr/>
        </p:nvSpPr>
        <p:spPr>
          <a:xfrm>
            <a:off x="9017480" y="593543"/>
            <a:ext cx="2794958" cy="267080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The beehive is part of the </a:t>
            </a:r>
            <a:r>
              <a:rPr lang="en-GB" dirty="0" err="1"/>
              <a:t>parliment</a:t>
            </a:r>
            <a:r>
              <a:rPr lang="en-GB" dirty="0"/>
              <a:t> </a:t>
            </a:r>
            <a:r>
              <a:rPr lang="en-GB" dirty="0" err="1"/>
              <a:t>bulding</a:t>
            </a:r>
            <a:r>
              <a:rPr lang="en-GB" dirty="0"/>
              <a:t>..</a:t>
            </a:r>
          </a:p>
        </p:txBody>
      </p:sp>
      <p:sp>
        <p:nvSpPr>
          <p:cNvPr id="18" name="Horizontal Scroll 17"/>
          <p:cNvSpPr/>
          <p:nvPr/>
        </p:nvSpPr>
        <p:spPr>
          <a:xfrm>
            <a:off x="8867955" y="4968815"/>
            <a:ext cx="2944483" cy="1518249"/>
          </a:xfrm>
          <a:prstGeom prst="horizontalScroll">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Windy wellington!</a:t>
            </a:r>
          </a:p>
          <a:p>
            <a:pPr algn="ctr"/>
            <a:r>
              <a:rPr lang="en-GB">
                <a:ea typeface="Calibri"/>
                <a:cs typeface="Calibri"/>
              </a:rPr>
              <a:t>The capital city of New Zealand.</a:t>
            </a:r>
            <a:endParaRPr lang="en-GB" dirty="0">
              <a:ea typeface="Calibri"/>
              <a:cs typeface="Calibri"/>
            </a:endParaRPr>
          </a:p>
        </p:txBody>
      </p:sp>
      <p:pic>
        <p:nvPicPr>
          <p:cNvPr id="2" name="Picture 1" descr="Wellington, New Zealand – Where I Have Be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59980" y="4745666"/>
            <a:ext cx="2804160" cy="1862328"/>
          </a:xfrm>
          <a:prstGeom prst="rect">
            <a:avLst/>
          </a:prstGeom>
        </p:spPr>
      </p:pic>
      <p:pic>
        <p:nvPicPr>
          <p:cNvPr id="5" name="Picture 4" descr="Beehive (New Zealand) - Wiki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24850" y="2509315"/>
            <a:ext cx="1669435" cy="2225913"/>
          </a:xfrm>
          <a:prstGeom prst="rect">
            <a:avLst/>
          </a:prstGeom>
        </p:spPr>
      </p:pic>
      <p:pic>
        <p:nvPicPr>
          <p:cNvPr id="8" name="Picture 7" descr="Image result for wellington te papa">
            <a:extLst>
              <a:ext uri="{FF2B5EF4-FFF2-40B4-BE49-F238E27FC236}">
                <a16:creationId xmlns:a16="http://schemas.microsoft.com/office/drawing/2014/main" id="{48E0B2D7-28AC-9DE2-8A38-8F5D9391AC6C}"/>
              </a:ext>
            </a:extLst>
          </p:cNvPr>
          <p:cNvPicPr>
            <a:picLocks noChangeAspect="1"/>
          </p:cNvPicPr>
          <p:nvPr/>
        </p:nvPicPr>
        <p:blipFill>
          <a:blip r:embed="rId4"/>
          <a:stretch>
            <a:fillRect/>
          </a:stretch>
        </p:blipFill>
        <p:spPr>
          <a:xfrm>
            <a:off x="2725063" y="5154330"/>
            <a:ext cx="2295134" cy="1455368"/>
          </a:xfrm>
          <a:prstGeom prst="rect">
            <a:avLst/>
          </a:prstGeom>
        </p:spPr>
      </p:pic>
    </p:spTree>
    <p:extLst>
      <p:ext uri="{BB962C8B-B14F-4D97-AF65-F5344CB8AC3E}">
        <p14:creationId xmlns:p14="http://schemas.microsoft.com/office/powerpoint/2010/main" val="2520965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4" name="Rectangle 3"/>
          <p:cNvSpPr/>
          <p:nvPr/>
        </p:nvSpPr>
        <p:spPr>
          <a:xfrm>
            <a:off x="3491987" y="534686"/>
            <a:ext cx="5449569" cy="923330"/>
          </a:xfrm>
          <a:prstGeom prst="rect">
            <a:avLst/>
          </a:prstGeom>
          <a:noFill/>
        </p:spPr>
        <p:txBody>
          <a:bodyPr wrap="none" lIns="91440" tIns="45720" rIns="91440" bIns="45720">
            <a:spAutoFit/>
          </a:bodyPr>
          <a:lstStyle/>
          <a:p>
            <a:pPr algn="ctr"/>
            <a:r>
              <a:rPr lang="en-US"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Fabulous Auckland</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5" name="Rectangle 4"/>
          <p:cNvSpPr/>
          <p:nvPr/>
        </p:nvSpPr>
        <p:spPr>
          <a:xfrm>
            <a:off x="8630215" y="4101787"/>
            <a:ext cx="2760453" cy="2156603"/>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Auckland is in the north </a:t>
            </a:r>
            <a:r>
              <a:rPr lang="en-GB" dirty="0" err="1"/>
              <a:t>isiand</a:t>
            </a:r>
            <a:r>
              <a:rPr lang="en-GB" dirty="0"/>
              <a:t> it has 50 volcanoes and a beach.</a:t>
            </a:r>
          </a:p>
        </p:txBody>
      </p:sp>
      <p:sp>
        <p:nvSpPr>
          <p:cNvPr id="6" name="5-Point Star 5"/>
          <p:cNvSpPr/>
          <p:nvPr/>
        </p:nvSpPr>
        <p:spPr>
          <a:xfrm>
            <a:off x="327804" y="1500995"/>
            <a:ext cx="3664515" cy="4917057"/>
          </a:xfrm>
          <a:prstGeom prst="star5">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you know that Auckland was the capital city first?</a:t>
            </a:r>
          </a:p>
        </p:txBody>
      </p:sp>
      <p:sp>
        <p:nvSpPr>
          <p:cNvPr id="7" name="Oval 6"/>
          <p:cNvSpPr/>
          <p:nvPr/>
        </p:nvSpPr>
        <p:spPr>
          <a:xfrm>
            <a:off x="3912355" y="1458016"/>
            <a:ext cx="2122098" cy="29502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Wellington is the capital city of new Zealand now. 400000 people live in wellington.it has a red cable car.</a:t>
            </a:r>
          </a:p>
        </p:txBody>
      </p:sp>
      <p:sp>
        <p:nvSpPr>
          <p:cNvPr id="9" name="Isosceles Triangle 8"/>
          <p:cNvSpPr/>
          <p:nvPr/>
        </p:nvSpPr>
        <p:spPr>
          <a:xfrm>
            <a:off x="9459071" y="124426"/>
            <a:ext cx="2666675" cy="2104845"/>
          </a:xfrm>
          <a:prstGeom prst="triangl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Auckland has a beautiful sky tower.</a:t>
            </a:r>
          </a:p>
        </p:txBody>
      </p:sp>
      <p:sp>
        <p:nvSpPr>
          <p:cNvPr id="10" name="Rounded Rectangle 9"/>
          <p:cNvSpPr/>
          <p:nvPr/>
        </p:nvSpPr>
        <p:spPr>
          <a:xfrm>
            <a:off x="5382883" y="6142008"/>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5745192" y="5762444"/>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3992319" y="5313872"/>
            <a:ext cx="3558088" cy="135305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endParaRPr lang="en-GB" dirty="0"/>
          </a:p>
          <a:p>
            <a:pPr algn="ctr"/>
            <a:r>
              <a:rPr lang="en-GB" dirty="0"/>
              <a:t>There was a map of New Zealand and it looked like a boat and a fish.</a:t>
            </a:r>
          </a:p>
        </p:txBody>
      </p:sp>
      <p:sp>
        <p:nvSpPr>
          <p:cNvPr id="13" name="Rounded Rectangle 12"/>
          <p:cNvSpPr/>
          <p:nvPr/>
        </p:nvSpPr>
        <p:spPr>
          <a:xfrm>
            <a:off x="1138687" y="1017916"/>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ight Arrow 13"/>
          <p:cNvSpPr/>
          <p:nvPr/>
        </p:nvSpPr>
        <p:spPr>
          <a:xfrm>
            <a:off x="327804" y="457199"/>
            <a:ext cx="2105153" cy="1647646"/>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Auckland has a famous zoo.</a:t>
            </a:r>
          </a:p>
        </p:txBody>
      </p:sp>
      <p:sp>
        <p:nvSpPr>
          <p:cNvPr id="2" name="Trapezoid 1"/>
          <p:cNvSpPr/>
          <p:nvPr/>
        </p:nvSpPr>
        <p:spPr>
          <a:xfrm>
            <a:off x="10368366" y="2425485"/>
            <a:ext cx="1501581" cy="984142"/>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Come to amazing Auckland!</a:t>
            </a:r>
          </a:p>
        </p:txBody>
      </p:sp>
      <p:pic>
        <p:nvPicPr>
          <p:cNvPr id="3" name="Picture 2" descr="Skyline, sky, and clouds of Auckland, New Zealand image - Free stock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8819" y="2049522"/>
            <a:ext cx="3390252" cy="1910001"/>
          </a:xfrm>
          <a:prstGeom prst="rect">
            <a:avLst/>
          </a:prstGeom>
        </p:spPr>
      </p:pic>
    </p:spTree>
    <p:extLst>
      <p:ext uri="{BB962C8B-B14F-4D97-AF65-F5344CB8AC3E}">
        <p14:creationId xmlns:p14="http://schemas.microsoft.com/office/powerpoint/2010/main" val="2151475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Rectangle 4"/>
          <p:cNvSpPr/>
          <p:nvPr/>
        </p:nvSpPr>
        <p:spPr>
          <a:xfrm>
            <a:off x="2299444" y="341701"/>
            <a:ext cx="7408375" cy="923330"/>
          </a:xfrm>
          <a:prstGeom prst="rect">
            <a:avLst/>
          </a:prstGeom>
          <a:noFill/>
        </p:spPr>
        <p:txBody>
          <a:bodyPr wrap="none" lIns="91440" tIns="45720" rIns="91440" bIns="45720">
            <a:spAutoFit/>
          </a:bodyPr>
          <a:lstStyle/>
          <a:p>
            <a:pPr algn="ctr"/>
            <a:r>
              <a:rPr lang="en-US" sz="5400" dirty="0">
                <a:ln w="0"/>
                <a:solidFill>
                  <a:schemeClr val="accent1"/>
                </a:solidFill>
                <a:effectLst>
                  <a:outerShdw blurRad="38100" dist="25400" dir="5400000" algn="ctr" rotWithShape="0">
                    <a:srgbClr val="6E747A">
                      <a:alpha val="43000"/>
                    </a:srgbClr>
                  </a:outerShdw>
                </a:effectLst>
              </a:rPr>
              <a:t>Facts about New Zealand</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
        <p:nvSpPr>
          <p:cNvPr id="7" name="Rounded Rectangle 6"/>
          <p:cNvSpPr/>
          <p:nvPr/>
        </p:nvSpPr>
        <p:spPr>
          <a:xfrm>
            <a:off x="442410" y="1211261"/>
            <a:ext cx="2882260" cy="3786041"/>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600" dirty="0"/>
              <a:t>New Zealand  has  lots  of  sheep and </a:t>
            </a:r>
            <a:r>
              <a:rPr lang="en-GB" sz="3600"/>
              <a:t>kiwi birds.</a:t>
            </a:r>
            <a:endParaRPr lang="en-GB" sz="3600" dirty="0">
              <a:ea typeface="Calibri"/>
              <a:cs typeface="Calibri"/>
            </a:endParaRPr>
          </a:p>
        </p:txBody>
      </p:sp>
      <p:sp>
        <p:nvSpPr>
          <p:cNvPr id="8" name="Rounded Rectangle 7"/>
          <p:cNvSpPr/>
          <p:nvPr/>
        </p:nvSpPr>
        <p:spPr>
          <a:xfrm>
            <a:off x="9165266" y="1509823"/>
            <a:ext cx="2445488" cy="348747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rgbClr val="FF0000"/>
                </a:solidFill>
              </a:rPr>
              <a:t>Did     you    know kiwi only    comes    </a:t>
            </a:r>
            <a:r>
              <a:rPr lang="en-GB" b="1">
                <a:solidFill>
                  <a:srgbClr val="FF0000"/>
                </a:solidFill>
              </a:rPr>
              <a:t>from New   </a:t>
            </a:r>
            <a:r>
              <a:rPr lang="en-GB" b="1" dirty="0">
                <a:solidFill>
                  <a:srgbClr val="FF0000"/>
                </a:solidFill>
              </a:rPr>
              <a:t>Zealand?</a:t>
            </a:r>
          </a:p>
        </p:txBody>
      </p:sp>
      <p:sp>
        <p:nvSpPr>
          <p:cNvPr id="9" name="Rectangle 8"/>
          <p:cNvSpPr/>
          <p:nvPr/>
        </p:nvSpPr>
        <p:spPr>
          <a:xfrm>
            <a:off x="5231219" y="2317898"/>
            <a:ext cx="2955851" cy="3062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Kiwi birds     are     birds  that     can   not      fly   and  that   has    a    long    </a:t>
            </a:r>
            <a:r>
              <a:rPr lang="en-GB" dirty="0" err="1"/>
              <a:t>beeck</a:t>
            </a:r>
            <a:r>
              <a:rPr lang="en-GB" dirty="0"/>
              <a:t>.</a:t>
            </a:r>
          </a:p>
        </p:txBody>
      </p:sp>
      <p:pic>
        <p:nvPicPr>
          <p:cNvPr id="2" name="Picture 1" descr="Kiwi Bird Image Transparent HQ PNG Download | FreePNGim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20185" y="4046954"/>
            <a:ext cx="2882872" cy="2390280"/>
          </a:xfrm>
          <a:prstGeom prst="rect">
            <a:avLst/>
          </a:prstGeom>
        </p:spPr>
      </p:pic>
      <p:pic>
        <p:nvPicPr>
          <p:cNvPr id="3" name="Picture 2" descr="Sheep clipart 11cm | This clipart-style image has been creat… | Flick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0088" y="4362773"/>
            <a:ext cx="2073296" cy="2317898"/>
          </a:xfrm>
          <a:prstGeom prst="rect">
            <a:avLst/>
          </a:prstGeom>
        </p:spPr>
      </p:pic>
    </p:spTree>
    <p:extLst>
      <p:ext uri="{BB962C8B-B14F-4D97-AF65-F5344CB8AC3E}">
        <p14:creationId xmlns:p14="http://schemas.microsoft.com/office/powerpoint/2010/main" val="3901770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6"/>
          <p:cNvSpPr/>
          <p:nvPr/>
        </p:nvSpPr>
        <p:spPr>
          <a:xfrm>
            <a:off x="3651511" y="967847"/>
            <a:ext cx="4864601" cy="923330"/>
          </a:xfrm>
          <a:prstGeom prst="rect">
            <a:avLst/>
          </a:prstGeom>
          <a:noFill/>
        </p:spPr>
        <p:txBody>
          <a:bodyPr wrap="none" lIns="91440" tIns="45720" rIns="91440" bIns="45720">
            <a:spAutoFit/>
          </a:bodyPr>
          <a:lstStyle/>
          <a:p>
            <a:pPr algn="ctr"/>
            <a:r>
              <a:rPr lang="en-US" sz="5400" b="1" u="sng"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Super</a:t>
            </a:r>
            <a:r>
              <a:rPr lang="en-US" sz="54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a:t>
            </a:r>
            <a:r>
              <a:rPr lang="en-US" sz="5400" b="1" u="sng"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volcanoes</a:t>
            </a:r>
            <a:endParaRPr lang="en-US" sz="5400" b="1" u="sng"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8" name="Heart 7"/>
          <p:cNvSpPr/>
          <p:nvPr/>
        </p:nvSpPr>
        <p:spPr>
          <a:xfrm>
            <a:off x="3567045" y="2708910"/>
            <a:ext cx="2811780" cy="2503170"/>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Volcanoes are mostly found in the ring of fire.</a:t>
            </a:r>
          </a:p>
        </p:txBody>
      </p:sp>
      <p:sp>
        <p:nvSpPr>
          <p:cNvPr id="13" name="Regular Pentagon 12"/>
          <p:cNvSpPr/>
          <p:nvPr/>
        </p:nvSpPr>
        <p:spPr>
          <a:xfrm rot="10800000" flipV="1">
            <a:off x="9169683" y="2665624"/>
            <a:ext cx="2717074" cy="3072708"/>
          </a:xfrm>
          <a:prstGeom prst="pentagon">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There are 50 volcanoes in New Zealand.</a:t>
            </a:r>
          </a:p>
        </p:txBody>
      </p:sp>
      <p:sp>
        <p:nvSpPr>
          <p:cNvPr id="36" name="Rectangle 35"/>
          <p:cNvSpPr/>
          <p:nvPr/>
        </p:nvSpPr>
        <p:spPr>
          <a:xfrm>
            <a:off x="357732" y="855128"/>
            <a:ext cx="2568348" cy="2072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you know that there is a Volcano in New Zealand called the </a:t>
            </a:r>
            <a:r>
              <a:rPr lang="en-GB" dirty="0" err="1"/>
              <a:t>Taupo</a:t>
            </a:r>
            <a:r>
              <a:rPr lang="en-GB" dirty="0"/>
              <a:t>?</a:t>
            </a:r>
          </a:p>
        </p:txBody>
      </p:sp>
      <p:sp>
        <p:nvSpPr>
          <p:cNvPr id="38" name="Oval Callout 37"/>
          <p:cNvSpPr/>
          <p:nvPr/>
        </p:nvSpPr>
        <p:spPr>
          <a:xfrm rot="10800000" flipH="1" flipV="1">
            <a:off x="587488" y="3771828"/>
            <a:ext cx="2913902" cy="2576249"/>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land around the volcano is excellent for growing crops due to the ash and mud flow. </a:t>
            </a:r>
          </a:p>
        </p:txBody>
      </p:sp>
      <p:pic>
        <p:nvPicPr>
          <p:cNvPr id="2" name="Picture 1" descr="Volcanoes – Show Me Earth Science: A Curated Collection of Earth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7532" y="4201978"/>
            <a:ext cx="2857500" cy="2514600"/>
          </a:xfrm>
          <a:prstGeom prst="rect">
            <a:avLst/>
          </a:prstGeom>
        </p:spPr>
      </p:pic>
      <p:pic>
        <p:nvPicPr>
          <p:cNvPr id="3" name="Picture 2" descr="GeoNet: About Ruapehu"/>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52412" y="203467"/>
            <a:ext cx="2438400" cy="1972056"/>
          </a:xfrm>
          <a:prstGeom prst="rect">
            <a:avLst/>
          </a:prstGeom>
        </p:spPr>
      </p:pic>
    </p:spTree>
    <p:extLst>
      <p:ext uri="{BB962C8B-B14F-4D97-AF65-F5344CB8AC3E}">
        <p14:creationId xmlns:p14="http://schemas.microsoft.com/office/powerpoint/2010/main" val="2833534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3640549" y="261872"/>
            <a:ext cx="4323299" cy="923330"/>
          </a:xfrm>
          <a:prstGeom prst="rect">
            <a:avLst/>
          </a:prstGeom>
          <a:noFill/>
        </p:spPr>
        <p:txBody>
          <a:bodyPr wrap="none" lIns="91440" tIns="45720" rIns="91440" bIns="45720">
            <a:spAutoFit/>
          </a:bodyPr>
          <a:lstStyle/>
          <a:p>
            <a:pPr algn="ctr"/>
            <a:r>
              <a:rPr lang="en-US" sz="5400" b="1" cap="none" spc="0" dirty="0" err="1">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Taupo</a:t>
            </a:r>
            <a:r>
              <a:rPr lang="en-US" sz="5400" b="1" cap="none" spc="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 volcano</a:t>
            </a:r>
          </a:p>
        </p:txBody>
      </p:sp>
      <p:sp>
        <p:nvSpPr>
          <p:cNvPr id="9" name="Rounded Rectangle 8"/>
          <p:cNvSpPr/>
          <p:nvPr/>
        </p:nvSpPr>
        <p:spPr>
          <a:xfrm>
            <a:off x="589280" y="1774482"/>
            <a:ext cx="4592794" cy="158496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It is the biggest volcano in New Zealand.</a:t>
            </a:r>
            <a:r>
              <a:rPr lang="en-GB" dirty="0"/>
              <a:t>.</a:t>
            </a:r>
          </a:p>
        </p:txBody>
      </p:sp>
      <p:sp>
        <p:nvSpPr>
          <p:cNvPr id="10" name="Hexagon 9"/>
          <p:cNvSpPr/>
          <p:nvPr/>
        </p:nvSpPr>
        <p:spPr>
          <a:xfrm>
            <a:off x="8639585" y="1185202"/>
            <a:ext cx="3169920" cy="2174240"/>
          </a:xfrm>
          <a:prstGeom prst="hexagon">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It is an active volcano.</a:t>
            </a:r>
          </a:p>
        </p:txBody>
      </p:sp>
      <p:sp>
        <p:nvSpPr>
          <p:cNvPr id="11" name="Pentagon 10"/>
          <p:cNvSpPr/>
          <p:nvPr/>
        </p:nvSpPr>
        <p:spPr>
          <a:xfrm>
            <a:off x="8803896" y="5289178"/>
            <a:ext cx="2841298" cy="968188"/>
          </a:xfrm>
          <a:prstGeom prst="homePlat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a super volcano.</a:t>
            </a:r>
          </a:p>
        </p:txBody>
      </p:sp>
      <p:sp>
        <p:nvSpPr>
          <p:cNvPr id="12" name="7-Point Star 11"/>
          <p:cNvSpPr/>
          <p:nvPr/>
        </p:nvSpPr>
        <p:spPr>
          <a:xfrm>
            <a:off x="589280" y="3532094"/>
            <a:ext cx="2906955" cy="2725272"/>
          </a:xfrm>
          <a:prstGeom prst="star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7030A0"/>
                </a:solidFill>
              </a:rPr>
              <a:t>Watch out hot lava!</a:t>
            </a:r>
          </a:p>
        </p:txBody>
      </p:sp>
      <p:sp>
        <p:nvSpPr>
          <p:cNvPr id="13" name="Oval 12"/>
          <p:cNvSpPr/>
          <p:nvPr/>
        </p:nvSpPr>
        <p:spPr>
          <a:xfrm>
            <a:off x="4303059" y="5289178"/>
            <a:ext cx="2850776" cy="968188"/>
          </a:xfrm>
          <a:prstGeom prst="ellips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7030A0"/>
                </a:solidFill>
              </a:rPr>
              <a:t>Big volcano erupting!</a:t>
            </a:r>
          </a:p>
        </p:txBody>
      </p:sp>
      <p:pic>
        <p:nvPicPr>
          <p:cNvPr id="2" name="Picture 1" descr="Costa Rican Beauties: Volcanoe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03059" y="1376538"/>
            <a:ext cx="4892308" cy="3476800"/>
          </a:xfrm>
          <a:prstGeom prst="rect">
            <a:avLst/>
          </a:prstGeom>
        </p:spPr>
      </p:pic>
      <p:pic>
        <p:nvPicPr>
          <p:cNvPr id="3" name="Picture 2" descr="Volcano PNG Transparent Images | PNG Al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350" y="0"/>
            <a:ext cx="2033953" cy="1692425"/>
          </a:xfrm>
          <a:prstGeom prst="rect">
            <a:avLst/>
          </a:prstGeom>
        </p:spPr>
      </p:pic>
    </p:spTree>
    <p:extLst>
      <p:ext uri="{BB962C8B-B14F-4D97-AF65-F5344CB8AC3E}">
        <p14:creationId xmlns:p14="http://schemas.microsoft.com/office/powerpoint/2010/main" val="11639634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6" name="Rectangle 5"/>
          <p:cNvSpPr/>
          <p:nvPr/>
        </p:nvSpPr>
        <p:spPr>
          <a:xfrm>
            <a:off x="-1186249" y="211072"/>
            <a:ext cx="10052557"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dirty="0">
                <a:ln/>
                <a:solidFill>
                  <a:schemeClr val="accent3"/>
                </a:solidFill>
              </a:rPr>
              <a:t>Amazing Volcanoes</a:t>
            </a:r>
            <a:endParaRPr lang="en-US" sz="5400" b="1" cap="none" spc="0" dirty="0">
              <a:ln/>
              <a:solidFill>
                <a:schemeClr val="accent3"/>
              </a:solidFill>
              <a:effectLst/>
            </a:endParaRPr>
          </a:p>
        </p:txBody>
      </p:sp>
      <p:graphicFrame>
        <p:nvGraphicFramePr>
          <p:cNvPr id="29" name="Diagram 28"/>
          <p:cNvGraphicFramePr/>
          <p:nvPr/>
        </p:nvGraphicFramePr>
        <p:xfrm>
          <a:off x="-3384645" y="-823993"/>
          <a:ext cx="5082818" cy="38947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 name="Oval 21"/>
          <p:cNvSpPr/>
          <p:nvPr/>
        </p:nvSpPr>
        <p:spPr>
          <a:xfrm>
            <a:off x="3657600" y="2763049"/>
            <a:ext cx="2560771" cy="40489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Volcanoes are really  </a:t>
            </a:r>
            <a:r>
              <a:rPr lang="en-GB" dirty="0" err="1"/>
              <a:t>dandriss</a:t>
            </a:r>
            <a:r>
              <a:rPr lang="en-GB" dirty="0"/>
              <a:t> because of   the   heat.</a:t>
            </a:r>
          </a:p>
          <a:p>
            <a:pPr algn="ctr"/>
            <a:endParaRPr lang="en-GB" dirty="0">
              <a:ea typeface="Calibri"/>
              <a:cs typeface="Calibri"/>
            </a:endParaRPr>
          </a:p>
          <a:p>
            <a:pPr algn="ctr"/>
            <a:r>
              <a:rPr lang="en-GB">
                <a:ea typeface="Calibri"/>
                <a:cs typeface="Calibri"/>
              </a:rPr>
              <a:t>BEWARE of volcanoes!</a:t>
            </a:r>
            <a:endParaRPr lang="en-GB" dirty="0">
              <a:ea typeface="Calibri"/>
              <a:cs typeface="Calibri"/>
            </a:endParaRPr>
          </a:p>
        </p:txBody>
      </p:sp>
      <p:sp>
        <p:nvSpPr>
          <p:cNvPr id="23" name="Flowchart: Direct Access Storage 22"/>
          <p:cNvSpPr/>
          <p:nvPr/>
        </p:nvSpPr>
        <p:spPr>
          <a:xfrm>
            <a:off x="6400800" y="3314029"/>
            <a:ext cx="5791200" cy="3362815"/>
          </a:xfrm>
          <a:prstGeom prst="flowChartMagneticDrum">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t>Taupo</a:t>
            </a:r>
            <a:r>
              <a:rPr lang="en-GB" dirty="0"/>
              <a:t> volcano is active and is a SUPERVOLCANO.</a:t>
            </a:r>
          </a:p>
        </p:txBody>
      </p:sp>
      <p:sp>
        <p:nvSpPr>
          <p:cNvPr id="25" name="Heart 24"/>
          <p:cNvSpPr/>
          <p:nvPr/>
        </p:nvSpPr>
        <p:spPr>
          <a:xfrm>
            <a:off x="557361" y="2329014"/>
            <a:ext cx="2886891" cy="2495005"/>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a:t>
            </a:r>
            <a:r>
              <a:rPr lang="en-GB" dirty="0" err="1"/>
              <a:t>larvar</a:t>
            </a:r>
            <a:r>
              <a:rPr lang="en-GB" dirty="0"/>
              <a:t>     is  </a:t>
            </a:r>
            <a:r>
              <a:rPr lang="en-GB" dirty="0" err="1"/>
              <a:t>boling</a:t>
            </a:r>
            <a:r>
              <a:rPr lang="en-GB" dirty="0"/>
              <a:t> hot.</a:t>
            </a:r>
          </a:p>
        </p:txBody>
      </p:sp>
      <p:sp>
        <p:nvSpPr>
          <p:cNvPr id="30" name="Rounded Rectangle 29"/>
          <p:cNvSpPr/>
          <p:nvPr/>
        </p:nvSpPr>
        <p:spPr>
          <a:xfrm rot="10800000" flipV="1">
            <a:off x="1621968" y="1060599"/>
            <a:ext cx="6045958" cy="1487606"/>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Did you know that the volcanos </a:t>
            </a:r>
            <a:r>
              <a:rPr lang="en-GB" dirty="0" err="1"/>
              <a:t>larvar</a:t>
            </a:r>
            <a:r>
              <a:rPr lang="en-GB" dirty="0"/>
              <a:t>  is really </a:t>
            </a:r>
            <a:r>
              <a:rPr lang="en-GB" dirty="0" err="1"/>
              <a:t>really</a:t>
            </a:r>
            <a:r>
              <a:rPr lang="en-GB" dirty="0"/>
              <a:t> hot?</a:t>
            </a:r>
          </a:p>
        </p:txBody>
      </p:sp>
      <p:pic>
        <p:nvPicPr>
          <p:cNvPr id="2" name="Picture 1" descr="Costa Rican Beauties: Volcanoes"/>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91721" y="69122"/>
            <a:ext cx="4223674" cy="3001624"/>
          </a:xfrm>
          <a:prstGeom prst="rect">
            <a:avLst/>
          </a:prstGeom>
        </p:spPr>
      </p:pic>
      <p:pic>
        <p:nvPicPr>
          <p:cNvPr id="3" name="Picture 2" descr="Top 10 Stunning Volcanoes Around the World"/>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8823" y="4816501"/>
            <a:ext cx="3020938" cy="2008924"/>
          </a:xfrm>
          <a:prstGeom prst="rect">
            <a:avLst/>
          </a:prstGeom>
        </p:spPr>
      </p:pic>
    </p:spTree>
    <p:extLst>
      <p:ext uri="{BB962C8B-B14F-4D97-AF65-F5344CB8AC3E}">
        <p14:creationId xmlns:p14="http://schemas.microsoft.com/office/powerpoint/2010/main" val="2358399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4" name="Rectangle 3"/>
          <p:cNvSpPr/>
          <p:nvPr/>
        </p:nvSpPr>
        <p:spPr>
          <a:xfrm>
            <a:off x="3422374" y="0"/>
            <a:ext cx="5797421" cy="923330"/>
          </a:xfrm>
          <a:prstGeom prst="rect">
            <a:avLst/>
          </a:prstGeom>
          <a:noFill/>
        </p:spPr>
        <p:txBody>
          <a:bodyPr wrap="none" lIns="91440" tIns="45720" rIns="91440" bIns="45720">
            <a:spAutoFit/>
          </a:bodyPr>
          <a:lstStyle/>
          <a:p>
            <a:pPr algn="ctr"/>
            <a:r>
              <a:rPr lang="en-US" sz="5400" b="1" dirty="0" err="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Aoraki</a:t>
            </a:r>
            <a:r>
              <a:rPr lang="en-US" sz="54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mount cook </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Oval 4"/>
          <p:cNvSpPr/>
          <p:nvPr/>
        </p:nvSpPr>
        <p:spPr>
          <a:xfrm>
            <a:off x="11324492" y="3446585"/>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Isosceles Triangle 6"/>
          <p:cNvSpPr/>
          <p:nvPr/>
        </p:nvSpPr>
        <p:spPr>
          <a:xfrm>
            <a:off x="1434905" y="1744394"/>
            <a:ext cx="2841673" cy="2532184"/>
          </a:xfrm>
          <a:prstGeom prst="triangle">
            <a:avLst>
              <a:gd name="adj" fmla="val 477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Mount cook is in the south island.</a:t>
            </a:r>
          </a:p>
        </p:txBody>
      </p:sp>
      <p:sp>
        <p:nvSpPr>
          <p:cNvPr id="8" name="Rectangle 7"/>
          <p:cNvSpPr/>
          <p:nvPr/>
        </p:nvSpPr>
        <p:spPr>
          <a:xfrm>
            <a:off x="6963508" y="2574388"/>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9144000" y="4093698"/>
            <a:ext cx="75795"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21084" y="5627077"/>
            <a:ext cx="93784"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931835" y="1477108"/>
            <a:ext cx="2815882" cy="267286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800" dirty="0">
                <a:solidFill>
                  <a:srgbClr val="FF0000"/>
                </a:solidFill>
              </a:rPr>
              <a:t>  Mount Cook was </a:t>
            </a:r>
            <a:r>
              <a:rPr lang="en-GB" sz="2800">
                <a:solidFill>
                  <a:srgbClr val="FF0000"/>
                </a:solidFill>
              </a:rPr>
              <a:t>called Aoraki</a:t>
            </a:r>
            <a:r>
              <a:rPr lang="en-GB" sz="2800" dirty="0">
                <a:solidFill>
                  <a:srgbClr val="FF0000"/>
                </a:solidFill>
              </a:rPr>
              <a:t> because he was turned to stone.</a:t>
            </a:r>
          </a:p>
        </p:txBody>
      </p:sp>
      <p:sp>
        <p:nvSpPr>
          <p:cNvPr id="18" name="Snip Diagonal Corner Rectangle 17"/>
          <p:cNvSpPr/>
          <p:nvPr/>
        </p:nvSpPr>
        <p:spPr>
          <a:xfrm>
            <a:off x="4710333" y="4572000"/>
            <a:ext cx="2630993" cy="1423851"/>
          </a:xfrm>
          <a:prstGeom prst="snip2Diag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Would you like to climb this mountain?</a:t>
            </a:r>
          </a:p>
        </p:txBody>
      </p:sp>
      <p:sp>
        <p:nvSpPr>
          <p:cNvPr id="19" name="Rectangle 18"/>
          <p:cNvSpPr/>
          <p:nvPr/>
        </p:nvSpPr>
        <p:spPr>
          <a:xfrm>
            <a:off x="235131" y="4572000"/>
            <a:ext cx="3931920" cy="1854926"/>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3724m tall. It is </a:t>
            </a:r>
            <a:r>
              <a:rPr lang="en-GB" dirty="0" err="1"/>
              <a:t>New’s</a:t>
            </a:r>
            <a:r>
              <a:rPr lang="en-GB" dirty="0"/>
              <a:t> </a:t>
            </a:r>
            <a:r>
              <a:rPr lang="en-GB" dirty="0" err="1"/>
              <a:t>Zealnds</a:t>
            </a:r>
            <a:r>
              <a:rPr lang="en-GB" dirty="0"/>
              <a:t> biggest mountain.</a:t>
            </a:r>
          </a:p>
        </p:txBody>
      </p:sp>
      <p:sp>
        <p:nvSpPr>
          <p:cNvPr id="20" name="Rounded Rectangle 19"/>
          <p:cNvSpPr/>
          <p:nvPr/>
        </p:nvSpPr>
        <p:spPr>
          <a:xfrm>
            <a:off x="8125097" y="4572000"/>
            <a:ext cx="3245114" cy="1554480"/>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an enormous mountain!</a:t>
            </a:r>
          </a:p>
          <a:p>
            <a:pPr algn="ctr"/>
            <a:endParaRPr lang="en-GB"/>
          </a:p>
        </p:txBody>
      </p:sp>
      <p:pic>
        <p:nvPicPr>
          <p:cNvPr id="2" name="Picture 1" descr="Lake Pukaki | Aoraki / Mount Cook Mackenzie, New Zealand | karlnorling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10596" y="1282553"/>
            <a:ext cx="3244464" cy="2164032"/>
          </a:xfrm>
          <a:prstGeom prst="rect">
            <a:avLst/>
          </a:prstGeom>
        </p:spPr>
      </p:pic>
      <p:pic>
        <p:nvPicPr>
          <p:cNvPr id="3" name="Picture 2" descr="A Laugh Every Day 35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130" y="526065"/>
            <a:ext cx="1889953" cy="1511962"/>
          </a:xfrm>
          <a:prstGeom prst="rect">
            <a:avLst/>
          </a:prstGeom>
        </p:spPr>
      </p:pic>
    </p:spTree>
    <p:extLst>
      <p:ext uri="{BB962C8B-B14F-4D97-AF65-F5344CB8AC3E}">
        <p14:creationId xmlns:p14="http://schemas.microsoft.com/office/powerpoint/2010/main" val="2216301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Rectangle 3"/>
          <p:cNvSpPr/>
          <p:nvPr/>
        </p:nvSpPr>
        <p:spPr>
          <a:xfrm>
            <a:off x="3982825" y="283779"/>
            <a:ext cx="4586409" cy="923330"/>
          </a:xfrm>
          <a:prstGeom prst="rect">
            <a:avLst/>
          </a:prstGeom>
          <a:noFill/>
        </p:spPr>
        <p:txBody>
          <a:bodyPr wrap="square" lIns="91440" tIns="45720" rIns="91440" bIns="45720">
            <a:spAutoFit/>
          </a:bodyPr>
          <a:lstStyle/>
          <a:p>
            <a:pPr algn="ctr"/>
            <a:r>
              <a:rPr lang="en-US" sz="5400" b="1" dirty="0" err="1">
                <a:ln w="9525">
                  <a:solidFill>
                    <a:schemeClr val="bg1"/>
                  </a:solidFill>
                  <a:prstDash val="solid"/>
                </a:ln>
                <a:effectLst>
                  <a:outerShdw blurRad="12700" dist="38100" dir="2700000" algn="tl" rotWithShape="0">
                    <a:schemeClr val="bg1">
                      <a:lumMod val="50000"/>
                    </a:schemeClr>
                  </a:outerShdw>
                </a:effectLst>
              </a:rPr>
              <a:t>Wakararwera</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8" name="Rectangle 27"/>
          <p:cNvSpPr/>
          <p:nvPr/>
        </p:nvSpPr>
        <p:spPr>
          <a:xfrm>
            <a:off x="5611271" y="2048654"/>
            <a:ext cx="2429693" cy="240356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you know there are over 5000 hot springs in </a:t>
            </a:r>
            <a:r>
              <a:rPr lang="en-GB" dirty="0" err="1"/>
              <a:t>Wakararwera</a:t>
            </a:r>
            <a:r>
              <a:rPr lang="en-GB" dirty="0"/>
              <a:t>?</a:t>
            </a:r>
          </a:p>
        </p:txBody>
      </p:sp>
      <p:sp>
        <p:nvSpPr>
          <p:cNvPr id="30" name="Regular Pentagon 29"/>
          <p:cNvSpPr/>
          <p:nvPr/>
        </p:nvSpPr>
        <p:spPr>
          <a:xfrm>
            <a:off x="2024743" y="2155371"/>
            <a:ext cx="45719" cy="45719"/>
          </a:xfrm>
          <a:prstGeom prst="pen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679269" y="522513"/>
            <a:ext cx="3187337" cy="3513909"/>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a:t>
            </a:r>
            <a:r>
              <a:rPr lang="en-GB" dirty="0" err="1"/>
              <a:t>Wakararwera</a:t>
            </a:r>
            <a:r>
              <a:rPr lang="en-GB" dirty="0"/>
              <a:t> there are some amazing grey geysers and bubbling hot springs.</a:t>
            </a:r>
          </a:p>
        </p:txBody>
      </p:sp>
      <p:sp>
        <p:nvSpPr>
          <p:cNvPr id="38" name="5-Point Star 37"/>
          <p:cNvSpPr/>
          <p:nvPr/>
        </p:nvSpPr>
        <p:spPr>
          <a:xfrm>
            <a:off x="2435549" y="4242106"/>
            <a:ext cx="2862113" cy="2220687"/>
          </a:xfrm>
          <a:prstGeom prst="star5">
            <a:avLst>
              <a:gd name="adj" fmla="val 50000"/>
              <a:gd name="hf" fmla="val 105146"/>
              <a:gd name="vf" fmla="val 1105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will have to be careful if you want to go in a hot spring because you might get burnt!</a:t>
            </a:r>
          </a:p>
        </p:txBody>
      </p:sp>
      <p:pic>
        <p:nvPicPr>
          <p:cNvPr id="2" name="Picture 1" descr="Top 10 Things to See and Do in Iceland - Snow Addiction - News about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5140" y="4751199"/>
            <a:ext cx="2984392" cy="1984217"/>
          </a:xfrm>
          <a:prstGeom prst="rect">
            <a:avLst/>
          </a:prstGeom>
        </p:spPr>
      </p:pic>
      <p:pic>
        <p:nvPicPr>
          <p:cNvPr id="1026" name="Picture 2" descr="Image result for wakwararwera living vill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8612" y="308271"/>
            <a:ext cx="299085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wakwararwera living vill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52" y="4330861"/>
            <a:ext cx="196215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hakarewarewa - The Living Maori Village (2025) - All You Need to Know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741636" y="2684344"/>
            <a:ext cx="2928588" cy="164651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6C57D28F-0F53-9127-2AFC-FC390C463601}"/>
              </a:ext>
            </a:extLst>
          </p:cNvPr>
          <p:cNvSpPr/>
          <p:nvPr/>
        </p:nvSpPr>
        <p:spPr>
          <a:xfrm>
            <a:off x="9380613" y="4774312"/>
            <a:ext cx="2240146" cy="168010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50FE876C-FC1B-8AAA-8C9A-AFF938F9BFC3}"/>
              </a:ext>
            </a:extLst>
          </p:cNvPr>
          <p:cNvSpPr txBox="1"/>
          <p:nvPr/>
        </p:nvSpPr>
        <p:spPr>
          <a:xfrm>
            <a:off x="9548624" y="4984325"/>
            <a:ext cx="173611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ea typeface="Calibri"/>
                <a:cs typeface="Calibri"/>
              </a:rPr>
              <a:t>Maori</a:t>
            </a:r>
            <a:r>
              <a:rPr lang="en-GB" dirty="0">
                <a:ea typeface="Calibri"/>
                <a:cs typeface="Calibri"/>
              </a:rPr>
              <a:t> people still live here and cook in the hot springs.</a:t>
            </a:r>
            <a:endParaRPr lang="en-GB" dirty="0"/>
          </a:p>
        </p:txBody>
      </p:sp>
    </p:spTree>
    <p:extLst>
      <p:ext uri="{BB962C8B-B14F-4D97-AF65-F5344CB8AC3E}">
        <p14:creationId xmlns:p14="http://schemas.microsoft.com/office/powerpoint/2010/main" val="3849243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5" name="Rectangle 4"/>
          <p:cNvSpPr/>
          <p:nvPr/>
        </p:nvSpPr>
        <p:spPr>
          <a:xfrm>
            <a:off x="2190303" y="0"/>
            <a:ext cx="7709803" cy="923330"/>
          </a:xfrm>
          <a:prstGeom prst="rect">
            <a:avLst/>
          </a:prstGeom>
          <a:noFill/>
        </p:spPr>
        <p:txBody>
          <a:bodyPr wrap="none" lIns="91440" tIns="45720" rIns="91440" bIns="45720">
            <a:spAutoFit/>
          </a:bodyPr>
          <a:lstStyle/>
          <a:p>
            <a:pPr algn="ctr"/>
            <a:r>
              <a:rPr lang="en-US" sz="5400" b="1" u="sng" dirty="0">
                <a:ln w="22225">
                  <a:solidFill>
                    <a:schemeClr val="accent2"/>
                  </a:solidFill>
                  <a:prstDash val="solid"/>
                </a:ln>
                <a:solidFill>
                  <a:schemeClr val="accent2">
                    <a:lumMod val="40000"/>
                    <a:lumOff val="60000"/>
                  </a:schemeClr>
                </a:solidFill>
              </a:rPr>
              <a:t>Exploring the Mauri world</a:t>
            </a:r>
            <a:endParaRPr lang="en-US" sz="5400" b="1" u="sng" cap="none" spc="0" dirty="0">
              <a:ln w="22225">
                <a:solidFill>
                  <a:schemeClr val="accent2"/>
                </a:solidFill>
                <a:prstDash val="solid"/>
              </a:ln>
              <a:solidFill>
                <a:schemeClr val="accent2">
                  <a:lumMod val="40000"/>
                  <a:lumOff val="60000"/>
                </a:schemeClr>
              </a:solidFill>
              <a:effectLst/>
            </a:endParaRPr>
          </a:p>
        </p:txBody>
      </p:sp>
      <p:sp>
        <p:nvSpPr>
          <p:cNvPr id="6" name="5-Point Star 5"/>
          <p:cNvSpPr/>
          <p:nvPr/>
        </p:nvSpPr>
        <p:spPr>
          <a:xfrm rot="10800000" flipV="1">
            <a:off x="-169820" y="-1"/>
            <a:ext cx="4289570" cy="4271665"/>
          </a:xfrm>
          <a:prstGeom prst="star5">
            <a:avLst>
              <a:gd name="adj" fmla="val 22939"/>
              <a:gd name="hf" fmla="val 105146"/>
              <a:gd name="vf" fmla="val 110557"/>
            </a:avLst>
          </a:prstGeom>
        </p:spPr>
        <p:style>
          <a:lnRef idx="3">
            <a:schemeClr val="lt1"/>
          </a:lnRef>
          <a:fillRef idx="1">
            <a:schemeClr val="accent2"/>
          </a:fillRef>
          <a:effectRef idx="1">
            <a:schemeClr val="accent2"/>
          </a:effectRef>
          <a:fontRef idx="minor">
            <a:schemeClr val="lt1"/>
          </a:fontRef>
        </p:style>
        <p:txBody>
          <a:bodyPr lIns="91440" tIns="45720" rIns="91440" bIns="45720" rtlCol="0" anchor="ctr"/>
          <a:lstStyle/>
          <a:p>
            <a:pPr algn="ctr"/>
            <a:endParaRPr lang="en-GB" dirty="0"/>
          </a:p>
          <a:p>
            <a:pPr algn="ctr"/>
            <a:r>
              <a:rPr lang="en-GB" b="1" u="sng" dirty="0"/>
              <a:t>The New Zealand creation story</a:t>
            </a:r>
            <a:endParaRPr lang="en-GB" b="1" u="sng">
              <a:ea typeface="Calibri"/>
              <a:cs typeface="Calibri"/>
            </a:endParaRPr>
          </a:p>
          <a:p>
            <a:pPr algn="ctr"/>
            <a:r>
              <a:rPr lang="en-GB" dirty="0"/>
              <a:t> </a:t>
            </a:r>
          </a:p>
          <a:p>
            <a:pPr algn="ctr"/>
            <a:r>
              <a:rPr lang="en-GB" dirty="0"/>
              <a:t>The fish of </a:t>
            </a:r>
            <a:r>
              <a:rPr lang="en-GB" err="1"/>
              <a:t>maui</a:t>
            </a:r>
            <a:r>
              <a:rPr lang="en-GB" dirty="0"/>
              <a:t> is the North island and the waka is </a:t>
            </a:r>
            <a:r>
              <a:rPr lang="en-GB"/>
              <a:t>the South island.</a:t>
            </a:r>
            <a:endParaRPr lang="en-GB">
              <a:ea typeface="Calibri"/>
              <a:cs typeface="Calibri"/>
            </a:endParaRPr>
          </a:p>
        </p:txBody>
      </p:sp>
      <p:sp>
        <p:nvSpPr>
          <p:cNvPr id="7" name="Oval Callout 6"/>
          <p:cNvSpPr/>
          <p:nvPr/>
        </p:nvSpPr>
        <p:spPr>
          <a:xfrm rot="10800000" flipH="1" flipV="1">
            <a:off x="7234788" y="913582"/>
            <a:ext cx="4816675" cy="2769795"/>
          </a:xfrm>
          <a:prstGeom prst="wedgeEllipseCallout">
            <a:avLst>
              <a:gd name="adj1" fmla="val 36312"/>
              <a:gd name="adj2" fmla="val 62500"/>
            </a:avLst>
          </a:prstGeom>
        </p:spPr>
        <p:style>
          <a:lnRef idx="2">
            <a:schemeClr val="accent4">
              <a:shade val="50000"/>
            </a:schemeClr>
          </a:lnRef>
          <a:fillRef idx="1">
            <a:schemeClr val="accent4"/>
          </a:fillRef>
          <a:effectRef idx="0">
            <a:schemeClr val="accent4"/>
          </a:effectRef>
          <a:fontRef idx="minor">
            <a:schemeClr val="lt1"/>
          </a:fontRef>
        </p:style>
        <p:txBody>
          <a:bodyPr lIns="91440" tIns="45720" rIns="91440" bIns="45720" rtlCol="0" anchor="ctr"/>
          <a:lstStyle/>
          <a:p>
            <a:pPr algn="ctr"/>
            <a:r>
              <a:rPr lang="en-GB" dirty="0"/>
              <a:t>The days were so short and no time to do anything people moaned  someone has to do something.  Maui  came along with a plan  he had a magic bone [</a:t>
            </a:r>
            <a:r>
              <a:rPr lang="en-GB" dirty="0" err="1"/>
              <a:t>maui</a:t>
            </a:r>
            <a:r>
              <a:rPr lang="en-GB" dirty="0"/>
              <a:t> touches the sun the sun pulls back in pain] now the days are longer and people can play and go to work.</a:t>
            </a:r>
          </a:p>
        </p:txBody>
      </p:sp>
      <p:sp>
        <p:nvSpPr>
          <p:cNvPr id="9" name="Cube 8"/>
          <p:cNvSpPr/>
          <p:nvPr/>
        </p:nvSpPr>
        <p:spPr>
          <a:xfrm>
            <a:off x="4016059" y="3464171"/>
            <a:ext cx="2873828" cy="2159577"/>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Did You Know?</a:t>
            </a:r>
          </a:p>
          <a:p>
            <a:pPr algn="ctr"/>
            <a:endParaRPr lang="en-GB" dirty="0"/>
          </a:p>
          <a:p>
            <a:pPr algn="ctr"/>
            <a:r>
              <a:rPr lang="en-GB" dirty="0"/>
              <a:t>The Mauri people have a dance call the haka. It </a:t>
            </a:r>
            <a:r>
              <a:rPr lang="en-GB" dirty="0" err="1"/>
              <a:t>involed</a:t>
            </a:r>
            <a:r>
              <a:rPr lang="en-GB" dirty="0"/>
              <a:t> loud chanting!!!</a:t>
            </a:r>
          </a:p>
          <a:p>
            <a:pPr algn="ctr"/>
            <a:endParaRPr lang="en-GB" dirty="0"/>
          </a:p>
          <a:p>
            <a:pPr algn="ctr"/>
            <a:endParaRPr lang="en-GB" dirty="0"/>
          </a:p>
          <a:p>
            <a:pPr algn="ctr"/>
            <a:endParaRPr lang="en-GB" dirty="0"/>
          </a:p>
          <a:p>
            <a:pPr algn="ctr"/>
            <a:endParaRPr lang="en-GB" dirty="0"/>
          </a:p>
        </p:txBody>
      </p:sp>
      <p:pic>
        <p:nvPicPr>
          <p:cNvPr id="3" name="Picture 2" descr="MI CLASE DE INFANTIL: LIBRO INFORMATIVO: LOS MAORI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80459" y="4031583"/>
            <a:ext cx="3935521" cy="2623681"/>
          </a:xfrm>
          <a:prstGeom prst="rect">
            <a:avLst/>
          </a:prstGeom>
        </p:spPr>
      </p:pic>
      <p:pic>
        <p:nvPicPr>
          <p:cNvPr id="1026" name="Picture 2" descr="Image result for maui and the fish pictu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246" y="3878251"/>
            <a:ext cx="1704221" cy="26674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maui and the sun pictur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3964" y="1373643"/>
            <a:ext cx="2258018" cy="1411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249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sp>
        <p:nvSpPr>
          <p:cNvPr id="10" name="Rectangle 9"/>
          <p:cNvSpPr/>
          <p:nvPr/>
        </p:nvSpPr>
        <p:spPr>
          <a:xfrm>
            <a:off x="1679939" y="318543"/>
            <a:ext cx="8884315" cy="92333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  The Amazing Mauri Myths</a:t>
            </a:r>
          </a:p>
        </p:txBody>
      </p:sp>
      <p:sp>
        <p:nvSpPr>
          <p:cNvPr id="18" name="Wave 17"/>
          <p:cNvSpPr/>
          <p:nvPr/>
        </p:nvSpPr>
        <p:spPr>
          <a:xfrm>
            <a:off x="2011680" y="4276578"/>
            <a:ext cx="45719" cy="45719"/>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Heart 24"/>
          <p:cNvSpPr/>
          <p:nvPr/>
        </p:nvSpPr>
        <p:spPr>
          <a:xfrm>
            <a:off x="8242479" y="3322749"/>
            <a:ext cx="45719" cy="45719"/>
          </a:xfrm>
          <a:prstGeom prst="hear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Smiley Face 25"/>
          <p:cNvSpPr/>
          <p:nvPr/>
        </p:nvSpPr>
        <p:spPr>
          <a:xfrm>
            <a:off x="4008329" y="2167003"/>
            <a:ext cx="3006246" cy="2304789"/>
          </a:xfrm>
          <a:prstGeom prst="smileyFac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the    fish    of   </a:t>
            </a:r>
            <a:r>
              <a:rPr lang="en-GB" dirty="0" err="1"/>
              <a:t>maui</a:t>
            </a:r>
            <a:r>
              <a:rPr lang="en-GB" dirty="0"/>
              <a:t>    a     canoe   turns   giant    and   becomes   the    south  island!</a:t>
            </a:r>
          </a:p>
        </p:txBody>
      </p:sp>
      <p:sp>
        <p:nvSpPr>
          <p:cNvPr id="27" name="Heart 26"/>
          <p:cNvSpPr/>
          <p:nvPr/>
        </p:nvSpPr>
        <p:spPr>
          <a:xfrm>
            <a:off x="286719" y="1123627"/>
            <a:ext cx="3320081" cy="3600773"/>
          </a:xfrm>
          <a:prstGeom prst="hear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you  know    there  is   a  majestic   myth   (well  I   think  its  majestic)   called  Maui tames the sun?</a:t>
            </a:r>
          </a:p>
        </p:txBody>
      </p:sp>
      <p:sp>
        <p:nvSpPr>
          <p:cNvPr id="29" name="Rectangle 28"/>
          <p:cNvSpPr/>
          <p:nvPr/>
        </p:nvSpPr>
        <p:spPr>
          <a:xfrm>
            <a:off x="9118600" y="4140200"/>
            <a:ext cx="2006600" cy="1790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fish in the fish of Maui becomes the North Island!!</a:t>
            </a:r>
          </a:p>
        </p:txBody>
      </p:sp>
      <p:pic>
        <p:nvPicPr>
          <p:cNvPr id="2" name="Picture 1" descr="6 Maori Symbols, Meanings, Symbols and Tattoo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22097" y="5032711"/>
            <a:ext cx="2870725" cy="1640414"/>
          </a:xfrm>
          <a:prstGeom prst="rect">
            <a:avLst/>
          </a:prstGeom>
        </p:spPr>
      </p:pic>
      <p:pic>
        <p:nvPicPr>
          <p:cNvPr id="1026" name="Picture 2" descr="Image result for maui and the fi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9837" y="1889878"/>
            <a:ext cx="2524125" cy="171450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Image result for maui and the fis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4"/>
          <a:stretch>
            <a:fillRect/>
          </a:stretch>
        </p:blipFill>
        <p:spPr>
          <a:xfrm>
            <a:off x="2743021" y="4140200"/>
            <a:ext cx="1727557" cy="2531765"/>
          </a:xfrm>
          <a:prstGeom prst="rect">
            <a:avLst/>
          </a:prstGeom>
        </p:spPr>
      </p:pic>
    </p:spTree>
    <p:extLst>
      <p:ext uri="{BB962C8B-B14F-4D97-AF65-F5344CB8AC3E}">
        <p14:creationId xmlns:p14="http://schemas.microsoft.com/office/powerpoint/2010/main" val="1216123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5" name="Rectangle 4"/>
          <p:cNvSpPr/>
          <p:nvPr/>
        </p:nvSpPr>
        <p:spPr>
          <a:xfrm>
            <a:off x="2969232" y="463285"/>
            <a:ext cx="6337953"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Weather and seasons</a:t>
            </a:r>
          </a:p>
        </p:txBody>
      </p:sp>
      <p:sp>
        <p:nvSpPr>
          <p:cNvPr id="12" name="Flowchart: Alternate Process 11"/>
          <p:cNvSpPr/>
          <p:nvPr/>
        </p:nvSpPr>
        <p:spPr>
          <a:xfrm>
            <a:off x="812800" y="169333"/>
            <a:ext cx="45719" cy="4571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un 13"/>
          <p:cNvSpPr/>
          <p:nvPr/>
        </p:nvSpPr>
        <p:spPr>
          <a:xfrm>
            <a:off x="8979960" y="169333"/>
            <a:ext cx="3002692" cy="5075970"/>
          </a:xfrm>
          <a:prstGeom prst="sun">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Summer in New Zealand is mostly sunny and up to 32 degrees.</a:t>
            </a:r>
          </a:p>
        </p:txBody>
      </p:sp>
      <p:sp>
        <p:nvSpPr>
          <p:cNvPr id="15" name="Rectangle 14"/>
          <p:cNvSpPr/>
          <p:nvPr/>
        </p:nvSpPr>
        <p:spPr>
          <a:xfrm>
            <a:off x="10013244" y="5633156"/>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5-Point Star 17"/>
          <p:cNvSpPr/>
          <p:nvPr/>
        </p:nvSpPr>
        <p:spPr>
          <a:xfrm>
            <a:off x="4978400" y="3635022"/>
            <a:ext cx="45719" cy="4571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5-Point Star 18"/>
          <p:cNvSpPr/>
          <p:nvPr/>
        </p:nvSpPr>
        <p:spPr>
          <a:xfrm>
            <a:off x="5599289" y="3951111"/>
            <a:ext cx="45719" cy="4571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5-Point Star 19"/>
          <p:cNvSpPr/>
          <p:nvPr/>
        </p:nvSpPr>
        <p:spPr>
          <a:xfrm>
            <a:off x="4978400" y="2607733"/>
            <a:ext cx="45719" cy="4571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5-Point Star 20"/>
          <p:cNvSpPr/>
          <p:nvPr/>
        </p:nvSpPr>
        <p:spPr>
          <a:xfrm>
            <a:off x="5847644" y="3522133"/>
            <a:ext cx="45719" cy="4571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5-Point Star 22"/>
          <p:cNvSpPr/>
          <p:nvPr/>
        </p:nvSpPr>
        <p:spPr>
          <a:xfrm>
            <a:off x="5020658" y="1473284"/>
            <a:ext cx="3736622" cy="3341511"/>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Have you seen the weather of New Zealand?</a:t>
            </a:r>
          </a:p>
        </p:txBody>
      </p:sp>
      <p:sp>
        <p:nvSpPr>
          <p:cNvPr id="24" name="Rectangle 23"/>
          <p:cNvSpPr/>
          <p:nvPr/>
        </p:nvSpPr>
        <p:spPr>
          <a:xfrm>
            <a:off x="1309511" y="5113867"/>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3250737" y="4992904"/>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Heart 32"/>
          <p:cNvSpPr/>
          <p:nvPr/>
        </p:nvSpPr>
        <p:spPr>
          <a:xfrm flipH="1">
            <a:off x="264476" y="1174046"/>
            <a:ext cx="3031980" cy="2370666"/>
          </a:xfrm>
          <a:prstGeom prst="hear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Spring in New Zealand has colourful flowers.</a:t>
            </a:r>
          </a:p>
        </p:txBody>
      </p:sp>
      <p:sp>
        <p:nvSpPr>
          <p:cNvPr id="34" name="Rectangle 33"/>
          <p:cNvSpPr/>
          <p:nvPr/>
        </p:nvSpPr>
        <p:spPr>
          <a:xfrm>
            <a:off x="293511" y="4346222"/>
            <a:ext cx="3747911" cy="1952978"/>
          </a:xfrm>
          <a:prstGeom prst="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Winter in New Zealand brings snow to the mountain peeks and can get up to 3 degrees.</a:t>
            </a:r>
          </a:p>
        </p:txBody>
      </p:sp>
      <p:sp>
        <p:nvSpPr>
          <p:cNvPr id="35" name="Rounded Rectangle 34"/>
          <p:cNvSpPr/>
          <p:nvPr/>
        </p:nvSpPr>
        <p:spPr>
          <a:xfrm>
            <a:off x="8757280" y="5322711"/>
            <a:ext cx="2746098" cy="97648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New Zealand is sometimes really hot and sunny!</a:t>
            </a:r>
          </a:p>
        </p:txBody>
      </p:sp>
      <p:pic>
        <p:nvPicPr>
          <p:cNvPr id="2" name="Picture 1" descr="Elusien - New Zealand 2017, vacation trip report, including weather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1509" y="2788518"/>
            <a:ext cx="1775656" cy="1185452"/>
          </a:xfrm>
          <a:prstGeom prst="rect">
            <a:avLst/>
          </a:prstGeom>
        </p:spPr>
      </p:pic>
      <p:pic>
        <p:nvPicPr>
          <p:cNvPr id="3" name="Picture 2" descr="New Zealand – Wikipedi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5355" y="4891334"/>
            <a:ext cx="1839241" cy="1839241"/>
          </a:xfrm>
          <a:prstGeom prst="rect">
            <a:avLst/>
          </a:prstGeom>
        </p:spPr>
      </p:pic>
      <p:pic>
        <p:nvPicPr>
          <p:cNvPr id="4" name="Picture 3" descr="5 Pictures: My Favorites from New Zealand | Andy's Travel Blo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57688" y="4901464"/>
            <a:ext cx="2110353" cy="1582765"/>
          </a:xfrm>
          <a:prstGeom prst="rect">
            <a:avLst/>
          </a:prstGeom>
        </p:spPr>
      </p:pic>
      <p:pic>
        <p:nvPicPr>
          <p:cNvPr id="6" name="Picture 5" descr="Sun PNG Transparent Images | PNG All"/>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02819" y="1219094"/>
            <a:ext cx="1608692" cy="1608692"/>
          </a:xfrm>
          <a:prstGeom prst="rect">
            <a:avLst/>
          </a:prstGeom>
        </p:spPr>
      </p:pic>
      <p:pic>
        <p:nvPicPr>
          <p:cNvPr id="7" name="Picture 6" descr="Clipart - snowflak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9420" y="3210403"/>
            <a:ext cx="1135819" cy="1135819"/>
          </a:xfrm>
          <a:prstGeom prst="rect">
            <a:avLst/>
          </a:prstGeom>
        </p:spPr>
      </p:pic>
    </p:spTree>
    <p:extLst>
      <p:ext uri="{BB962C8B-B14F-4D97-AF65-F5344CB8AC3E}">
        <p14:creationId xmlns:p14="http://schemas.microsoft.com/office/powerpoint/2010/main" val="2015457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6414440" y="4276130"/>
            <a:ext cx="4333223" cy="923330"/>
          </a:xfrm>
          <a:prstGeom prst="rect">
            <a:avLst/>
          </a:prstGeom>
          <a:noFill/>
        </p:spPr>
        <p:txBody>
          <a:bodyPr wrap="square" lIns="91440" tIns="45720" rIns="91440" bIns="45720">
            <a:spAutoFit/>
          </a:bodyPr>
          <a:lstStyle/>
          <a:p>
            <a:pPr algn="ctr"/>
            <a:endParaRPr lang="en-US" sz="5400" b="1" cap="none" spc="50" dirty="0">
              <a:ln w="0"/>
              <a:solidFill>
                <a:schemeClr val="bg2"/>
              </a:solidFill>
              <a:effectLst>
                <a:innerShdw blurRad="63500" dist="50800" dir="13500000">
                  <a:srgbClr val="000000">
                    <a:alpha val="50000"/>
                  </a:srgbClr>
                </a:innerShdw>
              </a:effectLst>
            </a:endParaRPr>
          </a:p>
        </p:txBody>
      </p:sp>
      <p:sp>
        <p:nvSpPr>
          <p:cNvPr id="7" name="Rectangle 6"/>
          <p:cNvSpPr/>
          <p:nvPr/>
        </p:nvSpPr>
        <p:spPr>
          <a:xfrm>
            <a:off x="3479830" y="276387"/>
            <a:ext cx="5160644"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Weather  seasons</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11" name="Oval 10"/>
          <p:cNvSpPr/>
          <p:nvPr/>
        </p:nvSpPr>
        <p:spPr>
          <a:xfrm>
            <a:off x="9658350" y="5078731"/>
            <a:ext cx="228600"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7924800" y="3352800"/>
            <a:ext cx="95250" cy="1333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13"/>
          <p:cNvSpPr/>
          <p:nvPr/>
        </p:nvSpPr>
        <p:spPr>
          <a:xfrm>
            <a:off x="783773" y="1199717"/>
            <a:ext cx="2325188" cy="13867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New Zealand it has the opposite seasons to the UK. </a:t>
            </a:r>
          </a:p>
        </p:txBody>
      </p:sp>
      <p:sp>
        <p:nvSpPr>
          <p:cNvPr id="18" name="Plaque 17"/>
          <p:cNvSpPr/>
          <p:nvPr/>
        </p:nvSpPr>
        <p:spPr>
          <a:xfrm>
            <a:off x="3729386" y="2066264"/>
            <a:ext cx="2599508" cy="2246811"/>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Right now here it is spring so that means in new Zealand it is autumn.</a:t>
            </a:r>
          </a:p>
        </p:txBody>
      </p:sp>
      <p:sp>
        <p:nvSpPr>
          <p:cNvPr id="21" name="Oval 20"/>
          <p:cNvSpPr/>
          <p:nvPr/>
        </p:nvSpPr>
        <p:spPr>
          <a:xfrm>
            <a:off x="8594755" y="679269"/>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8640475" y="1541418"/>
            <a:ext cx="2593582" cy="32526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Autumn in new Zealand enjoys some of the most </a:t>
            </a:r>
            <a:r>
              <a:rPr lang="en-GB" dirty="0" err="1"/>
              <a:t>setteled</a:t>
            </a:r>
            <a:r>
              <a:rPr lang="en-GB" dirty="0"/>
              <a:t> </a:t>
            </a:r>
            <a:r>
              <a:rPr lang="en-GB" dirty="0" err="1"/>
              <a:t>wether</a:t>
            </a:r>
            <a:r>
              <a:rPr lang="en-GB" dirty="0"/>
              <a:t> of the whole year.</a:t>
            </a:r>
          </a:p>
        </p:txBody>
      </p:sp>
      <p:sp>
        <p:nvSpPr>
          <p:cNvPr id="30" name="Isosceles Triangle 29"/>
          <p:cNvSpPr/>
          <p:nvPr/>
        </p:nvSpPr>
        <p:spPr>
          <a:xfrm>
            <a:off x="783773" y="3486150"/>
            <a:ext cx="2325188" cy="2888524"/>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t>Have you seen the </a:t>
            </a:r>
            <a:r>
              <a:rPr lang="en-GB" dirty="0" err="1"/>
              <a:t>wether</a:t>
            </a:r>
            <a:r>
              <a:rPr lang="en-GB" dirty="0"/>
              <a:t> on new Zealand?</a:t>
            </a:r>
          </a:p>
        </p:txBody>
      </p:sp>
      <p:sp>
        <p:nvSpPr>
          <p:cNvPr id="31" name="Cube 30"/>
          <p:cNvSpPr/>
          <p:nvPr/>
        </p:nvSpPr>
        <p:spPr>
          <a:xfrm>
            <a:off x="5574705" y="4015171"/>
            <a:ext cx="3317965" cy="2845637"/>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Summer in new Zealand is mostly sunny and up to 32 degrees.</a:t>
            </a:r>
          </a:p>
        </p:txBody>
      </p:sp>
      <p:pic>
        <p:nvPicPr>
          <p:cNvPr id="2" name="Picture 1" descr="Sun PNG Transparent Images | PNG Al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12218" y="4609057"/>
            <a:ext cx="2179782" cy="2179782"/>
          </a:xfrm>
          <a:prstGeom prst="rect">
            <a:avLst/>
          </a:prstGeom>
        </p:spPr>
      </p:pic>
      <p:pic>
        <p:nvPicPr>
          <p:cNvPr id="3" name="Picture 2" descr="Four Seasons PNG Transparent Images | PNG Al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2512" y="977694"/>
            <a:ext cx="4963856" cy="1028388"/>
          </a:xfrm>
          <a:prstGeom prst="rect">
            <a:avLst/>
          </a:prstGeom>
        </p:spPr>
      </p:pic>
    </p:spTree>
    <p:extLst>
      <p:ext uri="{BB962C8B-B14F-4D97-AF65-F5344CB8AC3E}">
        <p14:creationId xmlns:p14="http://schemas.microsoft.com/office/powerpoint/2010/main" val="1704698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6DF2D9-113B-A8BC-4AD6-145F3BCA2938}"/>
              </a:ext>
            </a:extLst>
          </p:cNvPr>
          <p:cNvSpPr txBox="1"/>
          <p:nvPr/>
        </p:nvSpPr>
        <p:spPr>
          <a:xfrm>
            <a:off x="847724" y="1469572"/>
            <a:ext cx="10391775" cy="4893647"/>
          </a:xfrm>
          <a:prstGeom prst="rect">
            <a:avLst/>
          </a:prstGeom>
          <a:noFill/>
        </p:spPr>
        <p:txBody>
          <a:bodyPr wrap="square" lIns="91440" tIns="45720" rIns="91440" bIns="45720" rtlCol="0" anchor="t">
            <a:spAutoFit/>
          </a:bodyPr>
          <a:lstStyle/>
          <a:p>
            <a:pPr algn="just"/>
            <a:r>
              <a:rPr lang="en-GB" sz="2400" dirty="0">
                <a:latin typeface="Comic Sans MS" panose="030F0702030302020204" pitchFamily="66" charset="0"/>
              </a:rPr>
              <a:t>Dear Penguin,</a:t>
            </a:r>
          </a:p>
          <a:p>
            <a:pPr algn="just"/>
            <a:r>
              <a:rPr lang="en-GB" sz="2400" dirty="0">
                <a:latin typeface="Comic Sans MS"/>
              </a:rPr>
              <a:t>We hope you find all this information helpful. Emerald Class have all decided that New Zealand is the perfect place for a very “Happy Holiday”! The weather is the opposite to the UK so it is Summer when it is Winter here. The cities are amazing and have lots of places to visit, for example the Sky Tower and the </a:t>
            </a:r>
            <a:r>
              <a:rPr lang="en-GB" sz="2400" err="1">
                <a:latin typeface="Comic Sans MS"/>
              </a:rPr>
              <a:t>Te</a:t>
            </a:r>
            <a:r>
              <a:rPr lang="en-GB" sz="2400" dirty="0">
                <a:latin typeface="Comic Sans MS"/>
              </a:rPr>
              <a:t> Papa museum. There are so many interesting physical features, like volcanoes, geysers and hot springs. The </a:t>
            </a:r>
            <a:r>
              <a:rPr lang="en-GB" sz="2400">
                <a:latin typeface="Comic Sans MS"/>
              </a:rPr>
              <a:t>Māori</a:t>
            </a:r>
            <a:r>
              <a:rPr lang="en-GB" sz="2400" dirty="0">
                <a:latin typeface="Comic Sans MS"/>
              </a:rPr>
              <a:t> myths can still be seen in the New Zealand culture today. Would you like to watch the New Zealand All Blacks Rugby team play and see them perform the Haka?</a:t>
            </a:r>
          </a:p>
          <a:p>
            <a:pPr algn="just"/>
            <a:r>
              <a:rPr lang="en-GB" sz="2400" dirty="0">
                <a:latin typeface="Comic Sans MS" panose="030F0702030302020204" pitchFamily="66" charset="0"/>
              </a:rPr>
              <a:t>We hope you have a wonderful time visiting New Zealand.</a:t>
            </a:r>
          </a:p>
          <a:p>
            <a:pPr algn="just"/>
            <a:r>
              <a:rPr lang="en-GB" sz="2400" dirty="0">
                <a:latin typeface="Comic Sans MS" panose="030F0702030302020204" pitchFamily="66" charset="0"/>
              </a:rPr>
              <a:t>Love from </a:t>
            </a:r>
          </a:p>
          <a:p>
            <a:pPr algn="just"/>
            <a:r>
              <a:rPr lang="en-GB" sz="2400" dirty="0">
                <a:latin typeface="Comic Sans MS" panose="030F0702030302020204" pitchFamily="66" charset="0"/>
              </a:rPr>
              <a:t>Emerald Class</a:t>
            </a:r>
          </a:p>
        </p:txBody>
      </p:sp>
      <p:pic>
        <p:nvPicPr>
          <p:cNvPr id="4" name="Picture 3" descr="A logo with a lion and text&#10;&#10;Description automatically generated">
            <a:extLst>
              <a:ext uri="{FF2B5EF4-FFF2-40B4-BE49-F238E27FC236}">
                <a16:creationId xmlns:a16="http://schemas.microsoft.com/office/drawing/2014/main" id="{083FEE70-0253-BB1C-31D8-DEDE9302F7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86621" y="180150"/>
            <a:ext cx="1542422" cy="1365622"/>
          </a:xfrm>
          <a:prstGeom prst="rect">
            <a:avLst/>
          </a:prstGeom>
          <a:ln w="88900" cap="sq" cmpd="thickThin">
            <a:solidFill>
              <a:srgbClr val="000000"/>
            </a:solidFill>
            <a:prstDash val="solid"/>
            <a:miter lim="800000"/>
          </a:ln>
          <a:effectLst>
            <a:innerShdw blurRad="76200">
              <a:srgbClr val="000000"/>
            </a:innerShdw>
          </a:effectLst>
        </p:spPr>
      </p:pic>
      <p:sp>
        <p:nvSpPr>
          <p:cNvPr id="5" name="TextBox 4">
            <a:extLst>
              <a:ext uri="{FF2B5EF4-FFF2-40B4-BE49-F238E27FC236}">
                <a16:creationId xmlns:a16="http://schemas.microsoft.com/office/drawing/2014/main" id="{0F97D48D-0CDC-BA59-B20E-01C3E15DAA8C}"/>
              </a:ext>
            </a:extLst>
          </p:cNvPr>
          <p:cNvSpPr txBox="1"/>
          <p:nvPr/>
        </p:nvSpPr>
        <p:spPr>
          <a:xfrm>
            <a:off x="8014996" y="632128"/>
            <a:ext cx="2024742" cy="461665"/>
          </a:xfrm>
          <a:prstGeom prst="rect">
            <a:avLst/>
          </a:prstGeom>
          <a:noFill/>
        </p:spPr>
        <p:txBody>
          <a:bodyPr wrap="square" lIns="91440" tIns="45720" rIns="91440" bIns="45720" rtlCol="0" anchor="t">
            <a:spAutoFit/>
          </a:bodyPr>
          <a:lstStyle/>
          <a:p>
            <a:r>
              <a:rPr lang="en-GB" sz="2400">
                <a:latin typeface="Comic Sans MS"/>
              </a:rPr>
              <a:t>April2026</a:t>
            </a:r>
            <a:endParaRPr lang="en-GB" sz="2400" dirty="0">
              <a:latin typeface="Comic Sans MS" panose="030F0702030302020204" pitchFamily="66" charset="0"/>
            </a:endParaRPr>
          </a:p>
        </p:txBody>
      </p:sp>
    </p:spTree>
    <p:extLst>
      <p:ext uri="{BB962C8B-B14F-4D97-AF65-F5344CB8AC3E}">
        <p14:creationId xmlns:p14="http://schemas.microsoft.com/office/powerpoint/2010/main" val="17832041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B7E9595B35AB44852A6817F2B1D640" ma:contentTypeVersion="16" ma:contentTypeDescription="Create a new document." ma:contentTypeScope="" ma:versionID="4ba594fd1a5b968e30e8d8878dfd00bb">
  <xsd:schema xmlns:xsd="http://www.w3.org/2001/XMLSchema" xmlns:xs="http://www.w3.org/2001/XMLSchema" xmlns:p="http://schemas.microsoft.com/office/2006/metadata/properties" xmlns:ns2="cc5e5c82-a203-43fb-9c39-146d556f28b0" xmlns:ns3="a404807b-8312-48d2-bf23-4948896afdef" targetNamespace="http://schemas.microsoft.com/office/2006/metadata/properties" ma:root="true" ma:fieldsID="1713f428e6210313b232db51f97f7a1c" ns2:_="" ns3:_="">
    <xsd:import namespace="cc5e5c82-a203-43fb-9c39-146d556f28b0"/>
    <xsd:import namespace="a404807b-8312-48d2-bf23-4948896afdef"/>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e5c82-a203-43fb-9c39-146d556f28b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99fb947c-83a1-4de5-a9f1-c36a509f6447"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404807b-8312-48d2-bf23-4948896afdef"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a00bc41c-cef4-4faf-83ce-8deb6008dfb9}" ma:internalName="TaxCatchAll" ma:showField="CatchAllData" ma:web="a404807b-8312-48d2-bf23-4948896afde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c5e5c82-a203-43fb-9c39-146d556f28b0">
      <Terms xmlns="http://schemas.microsoft.com/office/infopath/2007/PartnerControls"/>
    </lcf76f155ced4ddcb4097134ff3c332f>
    <TaxCatchAll xmlns="a404807b-8312-48d2-bf23-4948896afdef" xsi:nil="true"/>
  </documentManagement>
</p:properties>
</file>

<file path=customXml/itemProps1.xml><?xml version="1.0" encoding="utf-8"?>
<ds:datastoreItem xmlns:ds="http://schemas.openxmlformats.org/officeDocument/2006/customXml" ds:itemID="{9BE30DD4-B930-4A28-A71E-CE4B206CFF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e5c82-a203-43fb-9c39-146d556f28b0"/>
    <ds:schemaRef ds:uri="a404807b-8312-48d2-bf23-4948896afde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103C4F2-3844-4E42-B4EB-11F2D456CC46}">
  <ds:schemaRefs>
    <ds:schemaRef ds:uri="http://schemas.microsoft.com/sharepoint/v3/contenttype/forms"/>
  </ds:schemaRefs>
</ds:datastoreItem>
</file>

<file path=customXml/itemProps3.xml><?xml version="1.0" encoding="utf-8"?>
<ds:datastoreItem xmlns:ds="http://schemas.openxmlformats.org/officeDocument/2006/customXml" ds:itemID="{4F1E435D-412F-436F-A291-244F2B8E942C}">
  <ds:schemaRefs>
    <ds:schemaRef ds:uri="http://schemas.microsoft.com/office/2006/metadata/properties"/>
    <ds:schemaRef ds:uri="http://schemas.microsoft.com/office/infopath/2007/PartnerControls"/>
    <ds:schemaRef ds:uri="cc5e5c82-a203-43fb-9c39-146d556f28b0"/>
    <ds:schemaRef ds:uri="a404807b-8312-48d2-bf23-4948896afdef"/>
  </ds:schemaRefs>
</ds:datastoreItem>
</file>

<file path=docProps/app.xml><?xml version="1.0" encoding="utf-8"?>
<Properties xmlns="http://schemas.openxmlformats.org/officeDocument/2006/extended-properties" xmlns:vt="http://schemas.openxmlformats.org/officeDocument/2006/docPropsVTypes">
  <TotalTime>4101</TotalTime>
  <Words>1417</Words>
  <Application>Microsoft Office PowerPoint</Application>
  <PresentationFormat>Widescreen</PresentationFormat>
  <Paragraphs>122</Paragraphs>
  <Slides>18</Slides>
  <Notes>0</Notes>
  <HiddenSlides>0</HiddenSlides>
  <MMClips>0</MMClip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Office Theme</vt:lpstr>
      <vt:lpstr>1_Office Theme</vt:lpstr>
      <vt:lpstr>PowerPoint Presentation</vt:lpstr>
      <vt:lpstr>Thank you  Penguin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 Smith</dc:creator>
  <cp:lastModifiedBy>N Smith</cp:lastModifiedBy>
  <cp:revision>137</cp:revision>
  <dcterms:created xsi:type="dcterms:W3CDTF">2024-03-25T21:26:26Z</dcterms:created>
  <dcterms:modified xsi:type="dcterms:W3CDTF">2026-04-14T08:43:21Z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0x01010028B7E9595B35AB44852A6817F2B1D640</vt:lpwstr>
  </property>
  <property fmtid="{D5CDD505-2E9C-101B-9397-08002B2CF9AE}" pid="3" name="MediaServiceImageTags">
    <vt:lpwstr/>
  </property>
</Properties>
</file>