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9"/>
  </p:notesMasterIdLst>
  <p:sldIdLst>
    <p:sldId id="256" r:id="rId6"/>
    <p:sldId id="259" r:id="rId7"/>
    <p:sldId id="26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3C64"/>
    <a:srgbClr val="0D30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6E7882-8316-4D15-834F-CB79699A6E11}" v="8" dt="2025-10-14T10:14:10.6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8235" autoAdjust="0"/>
  </p:normalViewPr>
  <p:slideViewPr>
    <p:cSldViewPr snapToGrid="0">
      <p:cViewPr varScale="1">
        <p:scale>
          <a:sx n="102" d="100"/>
          <a:sy n="102" d="100"/>
        </p:scale>
        <p:origin x="9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52A0F-F2F0-447A-995E-84C25AE9ABD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71938-3477-4ED0-9E34-DCFC33C43A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845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D71938-3477-4ED0-9E34-DCFC33C43AB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906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85F564-8C0F-1984-D6A2-0C41B9423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C76B55-EC7F-E7C7-0250-BAFB505D67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E3747-0D1F-F36E-F297-CE80B757B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0C396-A823-CE10-BDF7-0D4FB408EF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D71938-3477-4ED0-9E34-DCFC33C43AB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525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4CC48-7804-307C-8D02-2EDB8E6F1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5B2717-48C5-56A6-F5EF-2583300C5F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E5D16B-3E2A-18DD-FDD8-82CD61C680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E92C0-0DE1-147B-8A60-2ED2320F74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D71938-3477-4ED0-9E34-DCFC33C43AB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913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83FF2-6503-3B91-B928-5B15658990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DFD72-6FD5-BFD6-11E4-9EDF8E1BA9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86EDF-F405-22CF-70E2-D5FCC4A16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FB3181-22BC-CBF9-CC62-23257598F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1A2B1-ABB4-B627-B2FC-E725269D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891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B77BF-88FD-7EF8-8F16-8D5EE20A7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71732-0ACF-7076-DD0A-39A83B967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868C7-0BDE-4D05-2959-35F6CFC64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AE5B6-E7DB-1331-0378-C2D365CDC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6F5FE-746A-FA1A-F27C-7E38E40B1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157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03F4A-010C-4572-6FFA-5D1F324CF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39FB74-B316-797D-B520-D56740655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D9B91-B339-1301-A5A9-11FD70B88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8E4B4-EEF5-211B-C73B-215836E9F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9F622-5D06-421D-63EB-2D4FE1081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708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004C4-4D18-1769-CBEB-9774AF476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830F4-63CD-BDEE-1FC8-5F83F86040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7B295F-B99A-63DB-FB3D-443464446D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4BF27-1DE2-2785-A3C9-1F0CCBE20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37C31-1CFC-A3A4-42D6-C7FC29459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C9AE91-4E3F-6607-84C2-8ACFC117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677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DF052C-3A42-8CC9-0D2E-1CF440AE4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04C2B-3F60-B58F-5900-DEDCC6082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5B8EF3-B569-27C2-61CB-D3FAEF190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042E58-DC4E-7C8E-A080-D365FDB016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63EFDA-5AC6-04D7-88C9-932F212995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71C97C-563F-251F-2C67-16F0E39BD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363604-BA02-A752-BE0E-C480C48E0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548102-5181-A57E-FEEF-B0A53F5F0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99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0DFFC-4FF1-4AC9-D90E-52A3575F5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C6B42C-5AC3-5EC8-AED1-6106CE4C1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126932-1741-3D91-0C27-D5D9672C9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CDCBA0-F09F-8F8E-BE81-C3AA8BC22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597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7B082B-257A-98A7-1D75-700B31930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57A22E-2138-51D1-2DFE-91E72C631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CBBF0C-9768-A929-2C8C-D9D91D7BB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09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D9BF2-EBCF-7B14-C937-D892D5719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59C2D-AD62-2CD7-EC2F-E1C9958993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EAB6C5-A5FE-FC32-8F40-024DC7326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9B31F5-1E68-35B0-B56F-273EBAFA6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7CB442-D972-06C2-68AD-F2AC54504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AFA0F9-A844-D678-BADA-D37D3013C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23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B3811-E2B7-7DE7-8D0C-7544757D5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D76507-F208-1328-7C07-49748ACE6A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316E4A-E665-31C5-E0A7-21BA206C1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0EF123-89F3-5AF6-E37C-AC3D72727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0F6E15-6CAC-AC8F-B4C5-2025F5294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88FD70-0ADD-B9A2-71FF-90C22D123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31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95998-9E52-DAFD-0B20-0CB2A4418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BEE925-C444-5213-F05E-0F2398D18B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87CC16-A1A4-68BD-3A27-4C3664432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81491A-B443-2CE9-C2D6-E8EC5708C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48F2CB-9DF3-E04C-D083-D7EFEC17A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22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30A260-1EBA-F7A6-98A6-D2A6164BE1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AA4E3B-5237-EE55-B8B5-C68BCAB0F8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9E511-48F1-BBB7-2326-62B8D342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71186-C4E9-0C4E-4018-C33117ABB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47189-44AA-9D68-18CB-1BFCB5994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956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91D921-3906-4456-EEDE-F0261E344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6FAB9-26A0-30BD-90B5-B67D040FE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0D49E-F238-6CAD-060E-AD2E42C0E9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1E95D5-1FB9-45C2-AA24-EE296E296D21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F2DFDB-DB73-219C-3165-39E3F1B74F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69134-4698-1811-02E4-6492596663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29808F-B234-47DB-838B-D1B40C091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56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C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8391315-78EB-7C6F-44C6-951C7B7FA3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888482"/>
              </p:ext>
            </p:extLst>
          </p:nvPr>
        </p:nvGraphicFramePr>
        <p:xfrm>
          <a:off x="992907" y="1176709"/>
          <a:ext cx="10206181" cy="5218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004">
                  <a:extLst>
                    <a:ext uri="{9D8B030D-6E8A-4147-A177-3AD203B41FA5}">
                      <a16:colId xmlns:a16="http://schemas.microsoft.com/office/drawing/2014/main" val="1605364614"/>
                    </a:ext>
                  </a:extLst>
                </a:gridCol>
                <a:gridCol w="1920317">
                  <a:extLst>
                    <a:ext uri="{9D8B030D-6E8A-4147-A177-3AD203B41FA5}">
                      <a16:colId xmlns:a16="http://schemas.microsoft.com/office/drawing/2014/main" val="173825492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002074479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3319281444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75476138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604017041"/>
                    </a:ext>
                  </a:extLst>
                </a:gridCol>
              </a:tblGrid>
              <a:tr h="3721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MONDAY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TUESDAY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WEDNESDAY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THURSDAY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FRIDAY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983051"/>
                  </a:ext>
                </a:extLst>
              </a:tr>
              <a:tr h="536353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ONE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 Free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Freshly Baked Vegetable Pizza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Vegan Bolognaise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Mac n’ Cheese with Kale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Sweet Potato &amp; Chickpea Curry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Cheese &amp; Tomato Quiche(V)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12361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TWO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Roasted Vegetable Pasta Bake(V)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Wedges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Broccoli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Beef Spaghetti Bolognaise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Pasta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Roast Chicken, Yorkshire Pudding, Stuffing &amp; Gravy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Carrots &amp; Broccoli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Southern Fried Chicken Burger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Paprika Wedges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Vegetables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Battered Fish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Oven Baked Chips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75156"/>
                  </a:ext>
                </a:extLst>
              </a:tr>
              <a:tr h="576072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P</a:t>
                      </a:r>
                      <a:r>
                        <a:rPr lang="en-GB" sz="1600" b="1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asta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 &amp; Jacket Potato Bar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72363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0D30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923449"/>
                  </a:ext>
                </a:extLst>
              </a:tr>
              <a:tr h="57234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GREENHOUSE GREENS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300" b="0" dirty="0">
                          <a:latin typeface="Century Gothic" panose="020B0502020202020204" pitchFamily="34" charset="0"/>
                        </a:rPr>
                        <a:t>Daily selection of Salads, Cucumber, Tomato, Grated Carrot, Pasta &amp; Freshly Baked Bread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337373"/>
                  </a:ext>
                </a:extLst>
              </a:tr>
              <a:tr h="63915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SWEET TREATS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Oaty Crunch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Happy Apple Crumble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Apricot Crumble Cookie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Courgette Cake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Chocolate Mousse &amp; Banana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862081"/>
                  </a:ext>
                </a:extLst>
              </a:tr>
            </a:tbl>
          </a:graphicData>
        </a:graphic>
      </p:graphicFrame>
      <p:pic>
        <p:nvPicPr>
          <p:cNvPr id="12" name="Picture 1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695D5CD6-9B47-381B-1CA0-C57DC04F2C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256"/>
          <a:stretch/>
        </p:blipFill>
        <p:spPr>
          <a:xfrm>
            <a:off x="-2" y="0"/>
            <a:ext cx="12192000" cy="1148324"/>
          </a:xfrm>
          <a:prstGeom prst="rect">
            <a:avLst/>
          </a:prstGeom>
        </p:spPr>
      </p:pic>
      <p:pic>
        <p:nvPicPr>
          <p:cNvPr id="14" name="Picture 13" descr="A screen shot of a video game&#10;&#10;Description automatically generated">
            <a:extLst>
              <a:ext uri="{FF2B5EF4-FFF2-40B4-BE49-F238E27FC236}">
                <a16:creationId xmlns:a16="http://schemas.microsoft.com/office/drawing/2014/main" id="{01D92960-9F8D-42B1-2B37-F949907756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88837" b="-1236"/>
          <a:stretch/>
        </p:blipFill>
        <p:spPr>
          <a:xfrm>
            <a:off x="0" y="0"/>
            <a:ext cx="1360967" cy="6943060"/>
          </a:xfrm>
          <a:prstGeom prst="rect">
            <a:avLst/>
          </a:prstGeom>
        </p:spPr>
      </p:pic>
      <p:pic>
        <p:nvPicPr>
          <p:cNvPr id="16" name="Picture 15" descr="A screen shot of a video game&#10;&#10;Description automatically generated">
            <a:extLst>
              <a:ext uri="{FF2B5EF4-FFF2-40B4-BE49-F238E27FC236}">
                <a16:creationId xmlns:a16="http://schemas.microsoft.com/office/drawing/2014/main" id="{70CD6751-256E-08A6-D1A4-3C332AE49A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88" t="12246" r="-5" b="-1233"/>
          <a:stretch/>
        </p:blipFill>
        <p:spPr>
          <a:xfrm>
            <a:off x="10653824" y="839972"/>
            <a:ext cx="1538178" cy="6103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52224F8-3DD8-3287-B386-02820E056946}"/>
              </a:ext>
            </a:extLst>
          </p:cNvPr>
          <p:cNvSpPr txBox="1"/>
          <p:nvPr/>
        </p:nvSpPr>
        <p:spPr>
          <a:xfrm>
            <a:off x="918475" y="133763"/>
            <a:ext cx="63860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WEEK 1 MENU</a:t>
            </a:r>
          </a:p>
        </p:txBody>
      </p:sp>
    </p:spTree>
    <p:extLst>
      <p:ext uri="{BB962C8B-B14F-4D97-AF65-F5344CB8AC3E}">
        <p14:creationId xmlns:p14="http://schemas.microsoft.com/office/powerpoint/2010/main" val="4036406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C6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D87FA8-C4E8-6854-7150-C7B189ED7C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C071D4-2A57-3E6A-DBC0-3EBAABCFFF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321231"/>
              </p:ext>
            </p:extLst>
          </p:nvPr>
        </p:nvGraphicFramePr>
        <p:xfrm>
          <a:off x="992907" y="1176709"/>
          <a:ext cx="10206181" cy="5218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004">
                  <a:extLst>
                    <a:ext uri="{9D8B030D-6E8A-4147-A177-3AD203B41FA5}">
                      <a16:colId xmlns:a16="http://schemas.microsoft.com/office/drawing/2014/main" val="1605364614"/>
                    </a:ext>
                  </a:extLst>
                </a:gridCol>
                <a:gridCol w="1920317">
                  <a:extLst>
                    <a:ext uri="{9D8B030D-6E8A-4147-A177-3AD203B41FA5}">
                      <a16:colId xmlns:a16="http://schemas.microsoft.com/office/drawing/2014/main" val="173825492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002074479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3319281444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75476138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604017041"/>
                    </a:ext>
                  </a:extLst>
                </a:gridCol>
              </a:tblGrid>
              <a:tr h="3721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MONDAY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TUESDAY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WEDNESDAY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THURSDAY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FRIDAY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983051"/>
                  </a:ext>
                </a:extLst>
              </a:tr>
              <a:tr h="536353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ONE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 Free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Tomato Pasta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Quorn, Broccoli &amp; Tomato Pasta Bake(V)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Mac n’ Cheese with Cauliflower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Veggie Sausage in a Roll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Halloumi Wrap 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12361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TWO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Vegan Sausage Roll (V)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Mashed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Cauliflower &amp; Broccoli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Chicken Curry 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Corn on the Cob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Sausage &amp; Mash Onion Gravy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Peas &amp; Cabbage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Cheeseburger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Wedges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Fish Wrap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Oven Baked Chips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75156"/>
                  </a:ext>
                </a:extLst>
              </a:tr>
              <a:tr h="576072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P</a:t>
                      </a:r>
                      <a:r>
                        <a:rPr lang="en-GB" sz="1600" b="1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asta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 &amp; Jacket Potato Bar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72363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0D30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923449"/>
                  </a:ext>
                </a:extLst>
              </a:tr>
              <a:tr h="57234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GREENHOUSE GREENS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300" b="0" dirty="0">
                          <a:latin typeface="Century Gothic" panose="020B0502020202020204" pitchFamily="34" charset="0"/>
                        </a:rPr>
                        <a:t>Daily selection of Salads, Cucumber, Tomato, Grated Carrot, Pasta &amp; Freshly Baked Bread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337373"/>
                  </a:ext>
                </a:extLst>
              </a:tr>
              <a:tr h="63915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SWEET TREATS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Apple Flapjack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Jam &amp; Coconut Sponge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Apple &amp; Banana Cake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Cornflake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Chocolate Shortbread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862081"/>
                  </a:ext>
                </a:extLst>
              </a:tr>
            </a:tbl>
          </a:graphicData>
        </a:graphic>
      </p:graphicFrame>
      <p:pic>
        <p:nvPicPr>
          <p:cNvPr id="12" name="Picture 1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2099236B-662D-4E87-E9AE-CB8BA45650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256"/>
          <a:stretch/>
        </p:blipFill>
        <p:spPr>
          <a:xfrm>
            <a:off x="-2" y="0"/>
            <a:ext cx="12192000" cy="1148324"/>
          </a:xfrm>
          <a:prstGeom prst="rect">
            <a:avLst/>
          </a:prstGeom>
        </p:spPr>
      </p:pic>
      <p:pic>
        <p:nvPicPr>
          <p:cNvPr id="14" name="Picture 13" descr="A screen shot of a video game&#10;&#10;Description automatically generated">
            <a:extLst>
              <a:ext uri="{FF2B5EF4-FFF2-40B4-BE49-F238E27FC236}">
                <a16:creationId xmlns:a16="http://schemas.microsoft.com/office/drawing/2014/main" id="{EDF4AE22-6FCD-3BA3-972F-24AAFC40D0E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88837" b="-1236"/>
          <a:stretch/>
        </p:blipFill>
        <p:spPr>
          <a:xfrm>
            <a:off x="0" y="0"/>
            <a:ext cx="1360967" cy="6943060"/>
          </a:xfrm>
          <a:prstGeom prst="rect">
            <a:avLst/>
          </a:prstGeom>
        </p:spPr>
      </p:pic>
      <p:pic>
        <p:nvPicPr>
          <p:cNvPr id="16" name="Picture 15" descr="A screen shot of a video game&#10;&#10;Description automatically generated">
            <a:extLst>
              <a:ext uri="{FF2B5EF4-FFF2-40B4-BE49-F238E27FC236}">
                <a16:creationId xmlns:a16="http://schemas.microsoft.com/office/drawing/2014/main" id="{C3C80DE5-3089-3133-0D55-826B67D003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88" t="12246" r="-5" b="-1233"/>
          <a:stretch/>
        </p:blipFill>
        <p:spPr>
          <a:xfrm>
            <a:off x="10653824" y="839972"/>
            <a:ext cx="1538178" cy="6103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FF32FA5-F68E-54A0-AC77-9279D12BC441}"/>
              </a:ext>
            </a:extLst>
          </p:cNvPr>
          <p:cNvSpPr txBox="1"/>
          <p:nvPr/>
        </p:nvSpPr>
        <p:spPr>
          <a:xfrm>
            <a:off x="918475" y="133763"/>
            <a:ext cx="63860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WEEK 2 MENU</a:t>
            </a:r>
          </a:p>
        </p:txBody>
      </p:sp>
    </p:spTree>
    <p:extLst>
      <p:ext uri="{BB962C8B-B14F-4D97-AF65-F5344CB8AC3E}">
        <p14:creationId xmlns:p14="http://schemas.microsoft.com/office/powerpoint/2010/main" val="1501076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C6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211498-300E-7EB3-257F-4BB54303DE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B0C36CC-4657-EEA7-1CB1-B12A95CDA4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149325"/>
              </p:ext>
            </p:extLst>
          </p:nvPr>
        </p:nvGraphicFramePr>
        <p:xfrm>
          <a:off x="992907" y="1176709"/>
          <a:ext cx="10206181" cy="4870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6004">
                  <a:extLst>
                    <a:ext uri="{9D8B030D-6E8A-4147-A177-3AD203B41FA5}">
                      <a16:colId xmlns:a16="http://schemas.microsoft.com/office/drawing/2014/main" val="1605364614"/>
                    </a:ext>
                  </a:extLst>
                </a:gridCol>
                <a:gridCol w="1920317">
                  <a:extLst>
                    <a:ext uri="{9D8B030D-6E8A-4147-A177-3AD203B41FA5}">
                      <a16:colId xmlns:a16="http://schemas.microsoft.com/office/drawing/2014/main" val="173825492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002074479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3319281444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2754761380"/>
                    </a:ext>
                  </a:extLst>
                </a:gridCol>
                <a:gridCol w="1642465">
                  <a:extLst>
                    <a:ext uri="{9D8B030D-6E8A-4147-A177-3AD203B41FA5}">
                      <a16:colId xmlns:a16="http://schemas.microsoft.com/office/drawing/2014/main" val="604017041"/>
                    </a:ext>
                  </a:extLst>
                </a:gridCol>
              </a:tblGrid>
              <a:tr h="3721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MONDAY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TUESDAY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WEDNESDAY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THURSDAY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entury Gothic" panose="020B0502020202020204" pitchFamily="34" charset="0"/>
                        </a:rPr>
                        <a:t>FRIDAY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983051"/>
                  </a:ext>
                </a:extLst>
              </a:tr>
              <a:tr h="536353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ONE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 Free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Garden Vegetable Curry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Vegetable Lasagne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Broccoli &amp; Leek Pasty 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 err="1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Shepherdless</a:t>
                      </a:r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 Pie(V)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Potato, Leek &amp; Chedder Slice (V)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312361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MAIN TWO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Meat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00B050"/>
                          </a:solidFill>
                          <a:latin typeface="Century Gothic" panose="020B0502020202020204" pitchFamily="34" charset="0"/>
                        </a:rPr>
                        <a:t>Mac n’ Cheese (V)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Wedges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Green Beans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Beef Lasagne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Potato Wedges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Corn on the Cob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Roast Gammon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Green Beans &amp; Carrots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Shepherds Pie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Green Beans 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Sweetcorn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Fish Fingers in a Roll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Oven Baked Chips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75156"/>
                  </a:ext>
                </a:extLst>
              </a:tr>
              <a:tr h="576072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P</a:t>
                      </a:r>
                      <a:r>
                        <a:rPr lang="en-GB" sz="1600" b="1" dirty="0" err="1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asta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 &amp; Jacket Potato Bar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Jacket Potato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Tuna Mayo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72363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0D304A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3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923449"/>
                  </a:ext>
                </a:extLst>
              </a:tr>
              <a:tr h="572346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GREENHOUSE GREENS</a:t>
                      </a:r>
                    </a:p>
                  </a:txBody>
                  <a:tcPr>
                    <a:solidFill>
                      <a:srgbClr val="193C64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/>
                      <a:endParaRPr lang="en-GB" sz="9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300" b="0" dirty="0">
                          <a:latin typeface="Century Gothic" panose="020B0502020202020204" pitchFamily="34" charset="0"/>
                        </a:rPr>
                        <a:t>Daily selection of Salads, Cucumber, Tomato, Grated Carrot, Pasta &amp; Freshly Baked Bread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337373"/>
                  </a:ext>
                </a:extLst>
              </a:tr>
              <a:tr h="63915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cs typeface="Aharoni" panose="02010803020104030203" pitchFamily="2" charset="-79"/>
                        </a:rPr>
                        <a:t>SWEET TREATS</a:t>
                      </a:r>
                    </a:p>
                  </a:txBody>
                  <a:tcPr>
                    <a:solidFill>
                      <a:srgbClr val="0D30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Oaty Fruity Cookie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Chocolate Cake &amp; Custard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Shortbread</a:t>
                      </a:r>
                    </a:p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Peaches in Jelly with Cream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Chocolate Brownie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Fruit Salad</a:t>
                      </a:r>
                    </a:p>
                    <a:p>
                      <a:pPr algn="ctr"/>
                      <a:endParaRPr lang="en-GB" sz="1300" b="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862081"/>
                  </a:ext>
                </a:extLst>
              </a:tr>
            </a:tbl>
          </a:graphicData>
        </a:graphic>
      </p:graphicFrame>
      <p:pic>
        <p:nvPicPr>
          <p:cNvPr id="12" name="Picture 11" descr="A screen shot of a video game&#10;&#10;Description automatically generated">
            <a:extLst>
              <a:ext uri="{FF2B5EF4-FFF2-40B4-BE49-F238E27FC236}">
                <a16:creationId xmlns:a16="http://schemas.microsoft.com/office/drawing/2014/main" id="{E0303996-F43D-75B0-0C95-265C213292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256"/>
          <a:stretch/>
        </p:blipFill>
        <p:spPr>
          <a:xfrm>
            <a:off x="-2" y="0"/>
            <a:ext cx="12192000" cy="1148324"/>
          </a:xfrm>
          <a:prstGeom prst="rect">
            <a:avLst/>
          </a:prstGeom>
        </p:spPr>
      </p:pic>
      <p:pic>
        <p:nvPicPr>
          <p:cNvPr id="14" name="Picture 13" descr="A screen shot of a video game&#10;&#10;Description automatically generated">
            <a:extLst>
              <a:ext uri="{FF2B5EF4-FFF2-40B4-BE49-F238E27FC236}">
                <a16:creationId xmlns:a16="http://schemas.microsoft.com/office/drawing/2014/main" id="{62DFFC27-E0D8-4B8F-DA64-19EE74006D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" r="88837" b="-1236"/>
          <a:stretch/>
        </p:blipFill>
        <p:spPr>
          <a:xfrm>
            <a:off x="0" y="0"/>
            <a:ext cx="1360967" cy="6943060"/>
          </a:xfrm>
          <a:prstGeom prst="rect">
            <a:avLst/>
          </a:prstGeom>
        </p:spPr>
      </p:pic>
      <p:pic>
        <p:nvPicPr>
          <p:cNvPr id="16" name="Picture 15" descr="A screen shot of a video game&#10;&#10;Description automatically generated">
            <a:extLst>
              <a:ext uri="{FF2B5EF4-FFF2-40B4-BE49-F238E27FC236}">
                <a16:creationId xmlns:a16="http://schemas.microsoft.com/office/drawing/2014/main" id="{43E1629C-3545-ABD0-83F9-1AF9D0D758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88" t="12246" r="-5" b="-1233"/>
          <a:stretch/>
        </p:blipFill>
        <p:spPr>
          <a:xfrm>
            <a:off x="10653824" y="839972"/>
            <a:ext cx="1538178" cy="610308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9AEBD16-77E5-F3B2-A65E-8B79DEEE2F2C}"/>
              </a:ext>
            </a:extLst>
          </p:cNvPr>
          <p:cNvSpPr txBox="1"/>
          <p:nvPr/>
        </p:nvSpPr>
        <p:spPr>
          <a:xfrm>
            <a:off x="918475" y="133763"/>
            <a:ext cx="63860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WEEK 3 MENU</a:t>
            </a:r>
          </a:p>
        </p:txBody>
      </p:sp>
    </p:spTree>
    <p:extLst>
      <p:ext uri="{BB962C8B-B14F-4D97-AF65-F5344CB8AC3E}">
        <p14:creationId xmlns:p14="http://schemas.microsoft.com/office/powerpoint/2010/main" val="1162191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5acfaaec-c0b5-444f-b194-f67401ef1536" ContentTypeId="0x0101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b3af1bf-25aa-4030-8e08-059c99c6cdaa" xsi:nil="true"/>
    <lcf76f155ced4ddcb4097134ff3c332f xmlns="d2af8155-6a2d-4a33-a0ae-341e53f23ca7">
      <Terms xmlns="http://schemas.microsoft.com/office/infopath/2007/PartnerControls"/>
    </lcf76f155ced4ddcb4097134ff3c332f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BCC0BEA2A7CB4DA3B6F331897D0D2C" ma:contentTypeVersion="" ma:contentTypeDescription="Create a new document." ma:contentTypeScope="" ma:versionID="f867fe2febee7e6b1e8cf5ec1f7e7a5e">
  <xsd:schema xmlns:xsd="http://www.w3.org/2001/XMLSchema" xmlns:xs="http://www.w3.org/2001/XMLSchema" xmlns:p="http://schemas.microsoft.com/office/2006/metadata/properties" xmlns:ns2="d2af8155-6a2d-4a33-a0ae-341e53f23ca7" xmlns:ns3="1b3af1bf-25aa-4030-8e08-059c99c6cdaa" xmlns:ns4="13311dba-af25-4b08-bfbb-1cfb1fddb597" targetNamespace="http://schemas.microsoft.com/office/2006/metadata/properties" ma:root="true" ma:fieldsID="714660c32f008882fccf0417469f48bc" ns2:_="" ns3:_="" ns4:_="">
    <xsd:import namespace="d2af8155-6a2d-4a33-a0ae-341e53f23ca7"/>
    <xsd:import namespace="1b3af1bf-25aa-4030-8e08-059c99c6cdaa"/>
    <xsd:import namespace="13311dba-af25-4b08-bfbb-1cfb1fddb5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CR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af8155-6a2d-4a33-a0ae-341e53f23c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acfaaec-c0b5-444f-b194-f67401ef153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af1bf-25aa-4030-8e08-059c99c6cda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B8C34ED-788F-416E-97A5-8A4E76C07BBE}" ma:internalName="TaxCatchAll" ma:showField="CatchAllData" ma:web="{13311dba-af25-4b08-bfbb-1cfb1fddb597}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311dba-af25-4b08-bfbb-1cfb1fddb597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A2DA426-C9FD-47D5-B23D-E6CA2E106A29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03A63C23-1EB8-4C4A-963E-B9382E952EB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C00BDB3-5E21-42E7-91C9-AD0F0AA1EF42}">
  <ds:schemaRefs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1b3af1bf-25aa-4030-8e08-059c99c6cdaa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13311dba-af25-4b08-bfbb-1cfb1fddb597"/>
    <ds:schemaRef ds:uri="d2af8155-6a2d-4a33-a0ae-341e53f23ca7"/>
    <ds:schemaRef ds:uri="http://schemas.microsoft.com/office/2006/metadata/properties"/>
  </ds:schemaRefs>
</ds:datastoreItem>
</file>

<file path=customXml/itemProps4.xml><?xml version="1.0" encoding="utf-8"?>
<ds:datastoreItem xmlns:ds="http://schemas.openxmlformats.org/officeDocument/2006/customXml" ds:itemID="{B9877F6F-D33C-4D17-B40A-C601BF1FA1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af8155-6a2d-4a33-a0ae-341e53f23ca7"/>
    <ds:schemaRef ds:uri="1b3af1bf-25aa-4030-8e08-059c99c6cdaa"/>
    <ds:schemaRef ds:uri="13311dba-af25-4b08-bfbb-1cfb1fddb5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b1519f0f-2dbf-4e21-bf34-a686ce97588a}" enabled="0" method="" siteId="{b1519f0f-2dbf-4e21-bf34-a686ce97588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525</Words>
  <Application>Microsoft Office PowerPoint</Application>
  <PresentationFormat>Widescreen</PresentationFormat>
  <Paragraphs>194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Aharoni</vt:lpstr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Company>Aramark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Anderson, Amy (UK)</dc:creator>
  <cp:lastModifiedBy>Jennifer Preston</cp:lastModifiedBy>
  <cp:revision>15</cp:revision>
  <cp:lastPrinted>2026-03-25T12:07:40Z</cp:lastPrinted>
  <dcterms:created xsi:type="dcterms:W3CDTF">2024-07-16T12:09:43Z</dcterms:created>
  <dcterms:modified xsi:type="dcterms:W3CDTF">2026-03-25T12:12:29Z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0x010100BFBCC0BEA2A7CB4DA3B6F331897D0D2C</vt:lpwstr>
  </property>
  <property fmtid="{D5CDD505-2E9C-101B-9397-08002B2CF9AE}" pid="3" name="MediaServiceImageTags">
    <vt:lpwstr/>
  </property>
</Properties>
</file>